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3"/>
    <p:sldMasterId id="214748367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erriweather"/>
      <p:regular r:id="rId22"/>
      <p:bold r:id="rId23"/>
      <p:italic r:id="rId24"/>
      <p:boldItalic r:id="rId25"/>
    </p:embeddedFont>
    <p:embeddedFont>
      <p:font typeface="Questrial"/>
      <p:regular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erriweather-regular.fntdata"/><Relationship Id="rId21" Type="http://schemas.openxmlformats.org/officeDocument/2006/relationships/slide" Target="slides/slide16.xml"/><Relationship Id="rId24" Type="http://schemas.openxmlformats.org/officeDocument/2006/relationships/font" Target="fonts/Merriweather-italic.fntdata"/><Relationship Id="rId23" Type="http://schemas.openxmlformats.org/officeDocument/2006/relationships/font" Target="fonts/Merriweather-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Questrial-regular.fntdata"/><Relationship Id="rId25" Type="http://schemas.openxmlformats.org/officeDocument/2006/relationships/font" Target="fonts/Merriweather-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3e99d9dbc_3_11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g3e99d9dbc_3_1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2a1982ff84_1_6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a1982ff84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2a1982ff84_1_7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a1982ff84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2a1ceb9792_2_2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a1ceb9792_2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2a1ceb9792_2_20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a1ceb9792_2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2a1ceb9792_2_2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a1ceb9792_2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2a1ceb9792_2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a1ceb9792_2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3ea5cb816_0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3ea5cb816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4ab296f17_0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4ab296f17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2a1982ff84_1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a1982ff84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2a1982ff84_1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a1982ff84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2a1982ff84_1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a1982ff84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2a1982ff84_1_2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a1982ff84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2a1982ff84_1_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a1982ff84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2a1982ff84_1_3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a1982ff84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2a1982ff84_1_6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a1982ff84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685800" y="1583342"/>
            <a:ext cx="7772400" cy="1159856"/>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0" name="Google Shape;10;p2"/>
          <p:cNvSpPr txBox="1"/>
          <p:nvPr>
            <p:ph idx="1" type="subTitle"/>
          </p:nvPr>
        </p:nvSpPr>
        <p:spPr>
          <a:xfrm>
            <a:off x="685800" y="2840054"/>
            <a:ext cx="7772400" cy="784738"/>
          </a:xfrm>
          <a:prstGeom prst="rect">
            <a:avLst/>
          </a:prstGeom>
        </p:spPr>
        <p:txBody>
          <a:bodyPr anchorCtr="0" anchor="t" bIns="91425" lIns="91425" spcFirstLastPara="1" rIns="91425" wrap="square" tIns="91425"/>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47" name="Shape 47"/>
        <p:cNvGrpSpPr/>
        <p:nvPr/>
      </p:nvGrpSpPr>
      <p:grpSpPr>
        <a:xfrm>
          <a:off x="0" y="0"/>
          <a:ext cx="0" cy="0"/>
          <a:chOff x="0" y="0"/>
          <a:chExt cx="0" cy="0"/>
        </a:xfrm>
      </p:grpSpPr>
      <p:sp>
        <p:nvSpPr>
          <p:cNvPr id="48" name="Google Shape;48;p12"/>
          <p:cNvSpPr txBox="1"/>
          <p:nvPr>
            <p:ph type="title"/>
          </p:nvPr>
        </p:nvSpPr>
        <p:spPr>
          <a:xfrm>
            <a:off x="856060" y="457200"/>
            <a:ext cx="7429500" cy="1428600"/>
          </a:xfrm>
          <a:prstGeom prst="rect">
            <a:avLst/>
          </a:prstGeom>
          <a:noFill/>
          <a:ln>
            <a:noFill/>
          </a:ln>
        </p:spPr>
        <p:txBody>
          <a:bodyPr anchorCtr="0" anchor="ctr" bIns="68575" lIns="68575" spcFirstLastPara="1" rIns="68575" wrap="square" tIns="68575"/>
          <a:lstStyle>
            <a:lvl1pPr lvl="0" rtl="0" algn="l">
              <a:spcBef>
                <a:spcPts val="0"/>
              </a:spcBef>
              <a:spcAft>
                <a:spcPts val="0"/>
              </a:spcAft>
              <a:buClr>
                <a:schemeClr val="lt1"/>
              </a:buClr>
              <a:buSzPts val="1100"/>
              <a:buFont typeface="Questrial"/>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49" name="Google Shape;49;p12"/>
          <p:cNvSpPr txBox="1"/>
          <p:nvPr>
            <p:ph idx="1" type="body"/>
          </p:nvPr>
        </p:nvSpPr>
        <p:spPr>
          <a:xfrm>
            <a:off x="856059" y="2000249"/>
            <a:ext cx="3657600" cy="2343300"/>
          </a:xfrm>
          <a:prstGeom prst="rect">
            <a:avLst/>
          </a:prstGeom>
          <a:noFill/>
          <a:ln>
            <a:noFill/>
          </a:ln>
        </p:spPr>
        <p:txBody>
          <a:bodyPr anchorCtr="0" anchor="ctr" bIns="68575" lIns="68575" spcFirstLastPara="1" rIns="68575" wrap="square" tIns="68575"/>
          <a:lstStyle>
            <a:lvl1pPr indent="-298450" lvl="0" marL="457200" rtl="0">
              <a:spcBef>
                <a:spcPts val="300"/>
              </a:spcBef>
              <a:spcAft>
                <a:spcPts val="0"/>
              </a:spcAft>
              <a:buSzPts val="1100"/>
              <a:buChar char="•"/>
              <a:defRPr/>
            </a:lvl1pPr>
            <a:lvl2pPr indent="-298450" lvl="1" marL="914400" rtl="0">
              <a:spcBef>
                <a:spcPts val="500"/>
              </a:spcBef>
              <a:spcAft>
                <a:spcPts val="0"/>
              </a:spcAft>
              <a:buSzPts val="1100"/>
              <a:buChar char="•"/>
              <a:defRPr/>
            </a:lvl2pPr>
            <a:lvl3pPr indent="-298450" lvl="2" marL="1371600" rtl="0">
              <a:spcBef>
                <a:spcPts val="500"/>
              </a:spcBef>
              <a:spcAft>
                <a:spcPts val="0"/>
              </a:spcAft>
              <a:buSzPts val="1100"/>
              <a:buChar char="•"/>
              <a:defRPr/>
            </a:lvl3pPr>
            <a:lvl4pPr indent="-298450" lvl="3" marL="1828800" rtl="0">
              <a:spcBef>
                <a:spcPts val="500"/>
              </a:spcBef>
              <a:spcAft>
                <a:spcPts val="0"/>
              </a:spcAft>
              <a:buSzPts val="1100"/>
              <a:buChar char="•"/>
              <a:defRPr/>
            </a:lvl4pPr>
            <a:lvl5pPr indent="-298450" lvl="4" marL="2286000" rtl="0">
              <a:spcBef>
                <a:spcPts val="500"/>
              </a:spcBef>
              <a:spcAft>
                <a:spcPts val="0"/>
              </a:spcAft>
              <a:buSzPts val="1100"/>
              <a:buChar char="•"/>
              <a:defRPr/>
            </a:lvl5pPr>
            <a:lvl6pPr indent="-298450" lvl="5" marL="2743200" rtl="0">
              <a:spcBef>
                <a:spcPts val="500"/>
              </a:spcBef>
              <a:spcAft>
                <a:spcPts val="0"/>
              </a:spcAft>
              <a:buSzPts val="1100"/>
              <a:buChar char="•"/>
              <a:defRPr/>
            </a:lvl6pPr>
            <a:lvl7pPr indent="-298450" lvl="6" marL="3200400" rtl="0">
              <a:spcBef>
                <a:spcPts val="500"/>
              </a:spcBef>
              <a:spcAft>
                <a:spcPts val="0"/>
              </a:spcAft>
              <a:buSzPts val="1100"/>
              <a:buChar char="•"/>
              <a:defRPr/>
            </a:lvl7pPr>
            <a:lvl8pPr indent="-298450" lvl="7" marL="3657600" rtl="0">
              <a:spcBef>
                <a:spcPts val="500"/>
              </a:spcBef>
              <a:spcAft>
                <a:spcPts val="0"/>
              </a:spcAft>
              <a:buSzPts val="1100"/>
              <a:buChar char="•"/>
              <a:defRPr/>
            </a:lvl8pPr>
            <a:lvl9pPr indent="-298450" lvl="8" marL="4114800" rtl="0">
              <a:spcBef>
                <a:spcPts val="500"/>
              </a:spcBef>
              <a:spcAft>
                <a:spcPts val="500"/>
              </a:spcAft>
              <a:buSzPts val="1100"/>
              <a:buChar char="•"/>
              <a:defRPr/>
            </a:lvl9pPr>
          </a:lstStyle>
          <a:p/>
        </p:txBody>
      </p:sp>
      <p:sp>
        <p:nvSpPr>
          <p:cNvPr id="50" name="Google Shape;50;p12"/>
          <p:cNvSpPr txBox="1"/>
          <p:nvPr>
            <p:ph idx="2" type="body"/>
          </p:nvPr>
        </p:nvSpPr>
        <p:spPr>
          <a:xfrm>
            <a:off x="4627959" y="2000250"/>
            <a:ext cx="3657600" cy="2343000"/>
          </a:xfrm>
          <a:prstGeom prst="rect">
            <a:avLst/>
          </a:prstGeom>
          <a:noFill/>
          <a:ln>
            <a:noFill/>
          </a:ln>
        </p:spPr>
        <p:txBody>
          <a:bodyPr anchorCtr="0" anchor="ctr" bIns="68575" lIns="68575" spcFirstLastPara="1" rIns="68575" wrap="square" tIns="68575"/>
          <a:lstStyle>
            <a:lvl1pPr indent="-298450" lvl="0" marL="457200" rtl="0">
              <a:spcBef>
                <a:spcPts val="300"/>
              </a:spcBef>
              <a:spcAft>
                <a:spcPts val="0"/>
              </a:spcAft>
              <a:buSzPts val="1100"/>
              <a:buChar char="•"/>
              <a:defRPr/>
            </a:lvl1pPr>
            <a:lvl2pPr indent="-298450" lvl="1" marL="914400" rtl="0">
              <a:spcBef>
                <a:spcPts val="500"/>
              </a:spcBef>
              <a:spcAft>
                <a:spcPts val="0"/>
              </a:spcAft>
              <a:buSzPts val="1100"/>
              <a:buChar char="•"/>
              <a:defRPr/>
            </a:lvl2pPr>
            <a:lvl3pPr indent="-298450" lvl="2" marL="1371600" rtl="0">
              <a:spcBef>
                <a:spcPts val="500"/>
              </a:spcBef>
              <a:spcAft>
                <a:spcPts val="0"/>
              </a:spcAft>
              <a:buSzPts val="1100"/>
              <a:buChar char="•"/>
              <a:defRPr/>
            </a:lvl3pPr>
            <a:lvl4pPr indent="-298450" lvl="3" marL="1828800" rtl="0">
              <a:spcBef>
                <a:spcPts val="500"/>
              </a:spcBef>
              <a:spcAft>
                <a:spcPts val="0"/>
              </a:spcAft>
              <a:buSzPts val="1100"/>
              <a:buChar char="•"/>
              <a:defRPr/>
            </a:lvl4pPr>
            <a:lvl5pPr indent="-298450" lvl="4" marL="2286000" rtl="0">
              <a:spcBef>
                <a:spcPts val="500"/>
              </a:spcBef>
              <a:spcAft>
                <a:spcPts val="0"/>
              </a:spcAft>
              <a:buSzPts val="1100"/>
              <a:buChar char="•"/>
              <a:defRPr/>
            </a:lvl5pPr>
            <a:lvl6pPr indent="-298450" lvl="5" marL="2743200" rtl="0">
              <a:spcBef>
                <a:spcPts val="500"/>
              </a:spcBef>
              <a:spcAft>
                <a:spcPts val="0"/>
              </a:spcAft>
              <a:buSzPts val="1100"/>
              <a:buChar char="•"/>
              <a:defRPr/>
            </a:lvl6pPr>
            <a:lvl7pPr indent="-298450" lvl="6" marL="3200400" rtl="0">
              <a:spcBef>
                <a:spcPts val="500"/>
              </a:spcBef>
              <a:spcAft>
                <a:spcPts val="0"/>
              </a:spcAft>
              <a:buSzPts val="1100"/>
              <a:buChar char="•"/>
              <a:defRPr/>
            </a:lvl7pPr>
            <a:lvl8pPr indent="-298450" lvl="7" marL="3657600" rtl="0">
              <a:spcBef>
                <a:spcPts val="500"/>
              </a:spcBef>
              <a:spcAft>
                <a:spcPts val="0"/>
              </a:spcAft>
              <a:buSzPts val="1100"/>
              <a:buChar char="•"/>
              <a:defRPr/>
            </a:lvl8pPr>
            <a:lvl9pPr indent="-298450" lvl="8" marL="4114800" rtl="0">
              <a:spcBef>
                <a:spcPts val="500"/>
              </a:spcBef>
              <a:spcAft>
                <a:spcPts val="500"/>
              </a:spcAft>
              <a:buSzPts val="1100"/>
              <a:buChar char="•"/>
              <a:defRPr/>
            </a:lvl9pPr>
          </a:lstStyle>
          <a:p/>
        </p:txBody>
      </p:sp>
      <p:sp>
        <p:nvSpPr>
          <p:cNvPr id="51" name="Google Shape;51;p12"/>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52" name="Google Shape;52;p12"/>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53" name="Google Shape;53;p12"/>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54" name="Shape 54"/>
        <p:cNvGrpSpPr/>
        <p:nvPr/>
      </p:nvGrpSpPr>
      <p:grpSpPr>
        <a:xfrm>
          <a:off x="0" y="0"/>
          <a:ext cx="0" cy="0"/>
          <a:chOff x="0" y="0"/>
          <a:chExt cx="0" cy="0"/>
        </a:xfrm>
      </p:grpSpPr>
      <p:sp>
        <p:nvSpPr>
          <p:cNvPr id="55" name="Google Shape;55;p13"/>
          <p:cNvSpPr txBox="1"/>
          <p:nvPr>
            <p:ph type="title"/>
          </p:nvPr>
        </p:nvSpPr>
        <p:spPr>
          <a:xfrm>
            <a:off x="856060" y="457200"/>
            <a:ext cx="7429500" cy="1428600"/>
          </a:xfrm>
          <a:prstGeom prst="rect">
            <a:avLst/>
          </a:prstGeom>
          <a:noFill/>
          <a:ln>
            <a:noFill/>
          </a:ln>
        </p:spPr>
        <p:txBody>
          <a:bodyPr anchorCtr="0" anchor="ctr" bIns="68575" lIns="68575" spcFirstLastPara="1" rIns="68575" wrap="square" tIns="68575"/>
          <a:lstStyle>
            <a:lvl1pPr lvl="0" rtl="0">
              <a:spcBef>
                <a:spcPts val="0"/>
              </a:spcBef>
              <a:spcAft>
                <a:spcPts val="0"/>
              </a:spcAft>
              <a:buSzPts val="1100"/>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56" name="Google Shape;56;p13"/>
          <p:cNvSpPr txBox="1"/>
          <p:nvPr>
            <p:ph idx="1" type="body"/>
          </p:nvPr>
        </p:nvSpPr>
        <p:spPr>
          <a:xfrm>
            <a:off x="1071960" y="1993900"/>
            <a:ext cx="3441600" cy="432300"/>
          </a:xfrm>
          <a:prstGeom prst="rect">
            <a:avLst/>
          </a:prstGeom>
          <a:noFill/>
          <a:ln>
            <a:noFill/>
          </a:ln>
        </p:spPr>
        <p:txBody>
          <a:bodyPr anchorCtr="0" anchor="b" bIns="68575" lIns="68575" spcFirstLastPara="1" rIns="68575" wrap="square" tIns="68575"/>
          <a:lstStyle>
            <a:lvl1pPr indent="-228600" lvl="0" marL="457200" rtl="0">
              <a:spcBef>
                <a:spcPts val="300"/>
              </a:spcBef>
              <a:spcAft>
                <a:spcPts val="0"/>
              </a:spcAft>
              <a:buSzPts val="1100"/>
              <a:buFont typeface="Questrial"/>
              <a:buNone/>
              <a:defRPr/>
            </a:lvl1pPr>
            <a:lvl2pPr indent="-228600" lvl="1" marL="914400" rtl="0">
              <a:spcBef>
                <a:spcPts val="500"/>
              </a:spcBef>
              <a:spcAft>
                <a:spcPts val="0"/>
              </a:spcAft>
              <a:buSzPts val="1100"/>
              <a:buFont typeface="Questrial"/>
              <a:buNone/>
              <a:defRPr/>
            </a:lvl2pPr>
            <a:lvl3pPr indent="-228600" lvl="2" marL="1371600" rtl="0">
              <a:spcBef>
                <a:spcPts val="500"/>
              </a:spcBef>
              <a:spcAft>
                <a:spcPts val="0"/>
              </a:spcAft>
              <a:buSzPts val="1100"/>
              <a:buFont typeface="Questrial"/>
              <a:buNone/>
              <a:defRPr/>
            </a:lvl3pPr>
            <a:lvl4pPr indent="-228600" lvl="3" marL="1828800" rtl="0">
              <a:spcBef>
                <a:spcPts val="500"/>
              </a:spcBef>
              <a:spcAft>
                <a:spcPts val="0"/>
              </a:spcAft>
              <a:buSzPts val="1100"/>
              <a:buFont typeface="Questrial"/>
              <a:buNone/>
              <a:defRPr/>
            </a:lvl4pPr>
            <a:lvl5pPr indent="-228600" lvl="4" marL="2286000" rtl="0">
              <a:spcBef>
                <a:spcPts val="500"/>
              </a:spcBef>
              <a:spcAft>
                <a:spcPts val="0"/>
              </a:spcAft>
              <a:buSzPts val="1100"/>
              <a:buFont typeface="Questrial"/>
              <a:buNone/>
              <a:defRPr/>
            </a:lvl5pPr>
            <a:lvl6pPr indent="-228600" lvl="5" marL="2743200" rtl="0">
              <a:spcBef>
                <a:spcPts val="500"/>
              </a:spcBef>
              <a:spcAft>
                <a:spcPts val="0"/>
              </a:spcAft>
              <a:buSzPts val="1100"/>
              <a:buFont typeface="Questrial"/>
              <a:buNone/>
              <a:defRPr/>
            </a:lvl6pPr>
            <a:lvl7pPr indent="-228600" lvl="6" marL="3200400" rtl="0">
              <a:spcBef>
                <a:spcPts val="500"/>
              </a:spcBef>
              <a:spcAft>
                <a:spcPts val="0"/>
              </a:spcAft>
              <a:buSzPts val="1100"/>
              <a:buFont typeface="Questrial"/>
              <a:buNone/>
              <a:defRPr/>
            </a:lvl7pPr>
            <a:lvl8pPr indent="-228600" lvl="7" marL="3657600" rtl="0">
              <a:spcBef>
                <a:spcPts val="500"/>
              </a:spcBef>
              <a:spcAft>
                <a:spcPts val="0"/>
              </a:spcAft>
              <a:buSzPts val="1100"/>
              <a:buFont typeface="Questrial"/>
              <a:buNone/>
              <a:defRPr/>
            </a:lvl8pPr>
            <a:lvl9pPr indent="-228600" lvl="8" marL="4114800" rtl="0">
              <a:spcBef>
                <a:spcPts val="500"/>
              </a:spcBef>
              <a:spcAft>
                <a:spcPts val="500"/>
              </a:spcAft>
              <a:buSzPts val="1100"/>
              <a:buFont typeface="Questrial"/>
              <a:buNone/>
              <a:defRPr/>
            </a:lvl9pPr>
          </a:lstStyle>
          <a:p/>
        </p:txBody>
      </p:sp>
      <p:sp>
        <p:nvSpPr>
          <p:cNvPr id="57" name="Google Shape;57;p13"/>
          <p:cNvSpPr txBox="1"/>
          <p:nvPr>
            <p:ph idx="2" type="body"/>
          </p:nvPr>
        </p:nvSpPr>
        <p:spPr>
          <a:xfrm>
            <a:off x="856059" y="2432446"/>
            <a:ext cx="3657600" cy="1911000"/>
          </a:xfrm>
          <a:prstGeom prst="rect">
            <a:avLst/>
          </a:prstGeom>
          <a:noFill/>
          <a:ln>
            <a:noFill/>
          </a:ln>
        </p:spPr>
        <p:txBody>
          <a:bodyPr anchorCtr="0" anchor="t" bIns="68575" lIns="68575" spcFirstLastPara="1" rIns="68575" wrap="square" tIns="68575"/>
          <a:lstStyle>
            <a:lvl1pPr indent="-298450" lvl="0" marL="457200" rtl="0">
              <a:spcBef>
                <a:spcPts val="300"/>
              </a:spcBef>
              <a:spcAft>
                <a:spcPts val="0"/>
              </a:spcAft>
              <a:buSzPts val="1100"/>
              <a:buChar char="•"/>
              <a:defRPr/>
            </a:lvl1pPr>
            <a:lvl2pPr indent="-298450" lvl="1" marL="914400" rtl="0">
              <a:spcBef>
                <a:spcPts val="500"/>
              </a:spcBef>
              <a:spcAft>
                <a:spcPts val="0"/>
              </a:spcAft>
              <a:buSzPts val="1100"/>
              <a:buChar char="•"/>
              <a:defRPr/>
            </a:lvl2pPr>
            <a:lvl3pPr indent="-298450" lvl="2" marL="1371600" rtl="0">
              <a:spcBef>
                <a:spcPts val="500"/>
              </a:spcBef>
              <a:spcAft>
                <a:spcPts val="0"/>
              </a:spcAft>
              <a:buSzPts val="1100"/>
              <a:buChar char="•"/>
              <a:defRPr/>
            </a:lvl3pPr>
            <a:lvl4pPr indent="-298450" lvl="3" marL="1828800" rtl="0">
              <a:spcBef>
                <a:spcPts val="500"/>
              </a:spcBef>
              <a:spcAft>
                <a:spcPts val="0"/>
              </a:spcAft>
              <a:buSzPts val="1100"/>
              <a:buChar char="•"/>
              <a:defRPr/>
            </a:lvl4pPr>
            <a:lvl5pPr indent="-298450" lvl="4" marL="2286000" rtl="0">
              <a:spcBef>
                <a:spcPts val="500"/>
              </a:spcBef>
              <a:spcAft>
                <a:spcPts val="0"/>
              </a:spcAft>
              <a:buSzPts val="1100"/>
              <a:buChar char="•"/>
              <a:defRPr/>
            </a:lvl5pPr>
            <a:lvl6pPr indent="-298450" lvl="5" marL="2743200" rtl="0">
              <a:spcBef>
                <a:spcPts val="500"/>
              </a:spcBef>
              <a:spcAft>
                <a:spcPts val="0"/>
              </a:spcAft>
              <a:buSzPts val="1100"/>
              <a:buChar char="•"/>
              <a:defRPr/>
            </a:lvl6pPr>
            <a:lvl7pPr indent="-298450" lvl="6" marL="3200400" rtl="0">
              <a:spcBef>
                <a:spcPts val="500"/>
              </a:spcBef>
              <a:spcAft>
                <a:spcPts val="0"/>
              </a:spcAft>
              <a:buSzPts val="1100"/>
              <a:buChar char="•"/>
              <a:defRPr/>
            </a:lvl7pPr>
            <a:lvl8pPr indent="-298450" lvl="7" marL="3657600" rtl="0">
              <a:spcBef>
                <a:spcPts val="500"/>
              </a:spcBef>
              <a:spcAft>
                <a:spcPts val="0"/>
              </a:spcAft>
              <a:buSzPts val="1100"/>
              <a:buChar char="•"/>
              <a:defRPr/>
            </a:lvl8pPr>
            <a:lvl9pPr indent="-298450" lvl="8" marL="4114800" rtl="0">
              <a:spcBef>
                <a:spcPts val="500"/>
              </a:spcBef>
              <a:spcAft>
                <a:spcPts val="500"/>
              </a:spcAft>
              <a:buSzPts val="1100"/>
              <a:buChar char="•"/>
              <a:defRPr/>
            </a:lvl9pPr>
          </a:lstStyle>
          <a:p/>
        </p:txBody>
      </p:sp>
      <p:sp>
        <p:nvSpPr>
          <p:cNvPr id="58" name="Google Shape;58;p13"/>
          <p:cNvSpPr txBox="1"/>
          <p:nvPr>
            <p:ph idx="3" type="body"/>
          </p:nvPr>
        </p:nvSpPr>
        <p:spPr>
          <a:xfrm>
            <a:off x="4832350" y="2000250"/>
            <a:ext cx="3453300" cy="432300"/>
          </a:xfrm>
          <a:prstGeom prst="rect">
            <a:avLst/>
          </a:prstGeom>
          <a:noFill/>
          <a:ln>
            <a:noFill/>
          </a:ln>
        </p:spPr>
        <p:txBody>
          <a:bodyPr anchorCtr="0" anchor="b" bIns="68575" lIns="68575" spcFirstLastPara="1" rIns="68575" wrap="square" tIns="68575"/>
          <a:lstStyle>
            <a:lvl1pPr indent="-228600" lvl="0" marL="457200" rtl="0">
              <a:spcBef>
                <a:spcPts val="300"/>
              </a:spcBef>
              <a:spcAft>
                <a:spcPts val="0"/>
              </a:spcAft>
              <a:buSzPts val="1100"/>
              <a:buFont typeface="Questrial"/>
              <a:buNone/>
              <a:defRPr/>
            </a:lvl1pPr>
            <a:lvl2pPr indent="-228600" lvl="1" marL="914400" rtl="0">
              <a:spcBef>
                <a:spcPts val="500"/>
              </a:spcBef>
              <a:spcAft>
                <a:spcPts val="0"/>
              </a:spcAft>
              <a:buSzPts val="1100"/>
              <a:buFont typeface="Questrial"/>
              <a:buNone/>
              <a:defRPr/>
            </a:lvl2pPr>
            <a:lvl3pPr indent="-228600" lvl="2" marL="1371600" rtl="0">
              <a:spcBef>
                <a:spcPts val="500"/>
              </a:spcBef>
              <a:spcAft>
                <a:spcPts val="0"/>
              </a:spcAft>
              <a:buSzPts val="1100"/>
              <a:buFont typeface="Questrial"/>
              <a:buNone/>
              <a:defRPr/>
            </a:lvl3pPr>
            <a:lvl4pPr indent="-228600" lvl="3" marL="1828800" rtl="0">
              <a:spcBef>
                <a:spcPts val="500"/>
              </a:spcBef>
              <a:spcAft>
                <a:spcPts val="0"/>
              </a:spcAft>
              <a:buSzPts val="1100"/>
              <a:buFont typeface="Questrial"/>
              <a:buNone/>
              <a:defRPr/>
            </a:lvl4pPr>
            <a:lvl5pPr indent="-228600" lvl="4" marL="2286000" rtl="0">
              <a:spcBef>
                <a:spcPts val="500"/>
              </a:spcBef>
              <a:spcAft>
                <a:spcPts val="0"/>
              </a:spcAft>
              <a:buSzPts val="1100"/>
              <a:buFont typeface="Questrial"/>
              <a:buNone/>
              <a:defRPr/>
            </a:lvl5pPr>
            <a:lvl6pPr indent="-228600" lvl="5" marL="2743200" rtl="0">
              <a:spcBef>
                <a:spcPts val="500"/>
              </a:spcBef>
              <a:spcAft>
                <a:spcPts val="0"/>
              </a:spcAft>
              <a:buSzPts val="1100"/>
              <a:buFont typeface="Questrial"/>
              <a:buNone/>
              <a:defRPr/>
            </a:lvl6pPr>
            <a:lvl7pPr indent="-228600" lvl="6" marL="3200400" rtl="0">
              <a:spcBef>
                <a:spcPts val="500"/>
              </a:spcBef>
              <a:spcAft>
                <a:spcPts val="0"/>
              </a:spcAft>
              <a:buSzPts val="1100"/>
              <a:buFont typeface="Questrial"/>
              <a:buNone/>
              <a:defRPr/>
            </a:lvl7pPr>
            <a:lvl8pPr indent="-228600" lvl="7" marL="3657600" rtl="0">
              <a:spcBef>
                <a:spcPts val="500"/>
              </a:spcBef>
              <a:spcAft>
                <a:spcPts val="0"/>
              </a:spcAft>
              <a:buSzPts val="1100"/>
              <a:buFont typeface="Questrial"/>
              <a:buNone/>
              <a:defRPr/>
            </a:lvl8pPr>
            <a:lvl9pPr indent="-228600" lvl="8" marL="4114800" rtl="0">
              <a:spcBef>
                <a:spcPts val="500"/>
              </a:spcBef>
              <a:spcAft>
                <a:spcPts val="500"/>
              </a:spcAft>
              <a:buSzPts val="1100"/>
              <a:buFont typeface="Questrial"/>
              <a:buNone/>
              <a:defRPr/>
            </a:lvl9pPr>
          </a:lstStyle>
          <a:p/>
        </p:txBody>
      </p:sp>
      <p:sp>
        <p:nvSpPr>
          <p:cNvPr id="59" name="Google Shape;59;p13"/>
          <p:cNvSpPr txBox="1"/>
          <p:nvPr>
            <p:ph idx="4" type="body"/>
          </p:nvPr>
        </p:nvSpPr>
        <p:spPr>
          <a:xfrm>
            <a:off x="4627959" y="2432446"/>
            <a:ext cx="3657600" cy="1911000"/>
          </a:xfrm>
          <a:prstGeom prst="rect">
            <a:avLst/>
          </a:prstGeom>
          <a:noFill/>
          <a:ln>
            <a:noFill/>
          </a:ln>
        </p:spPr>
        <p:txBody>
          <a:bodyPr anchorCtr="0" anchor="t" bIns="68575" lIns="68575" spcFirstLastPara="1" rIns="68575" wrap="square" tIns="68575"/>
          <a:lstStyle>
            <a:lvl1pPr indent="-298450" lvl="0" marL="457200" rtl="0">
              <a:spcBef>
                <a:spcPts val="300"/>
              </a:spcBef>
              <a:spcAft>
                <a:spcPts val="0"/>
              </a:spcAft>
              <a:buSzPts val="1100"/>
              <a:buChar char="•"/>
              <a:defRPr/>
            </a:lvl1pPr>
            <a:lvl2pPr indent="-298450" lvl="1" marL="914400" rtl="0">
              <a:spcBef>
                <a:spcPts val="500"/>
              </a:spcBef>
              <a:spcAft>
                <a:spcPts val="0"/>
              </a:spcAft>
              <a:buSzPts val="1100"/>
              <a:buChar char="•"/>
              <a:defRPr/>
            </a:lvl2pPr>
            <a:lvl3pPr indent="-298450" lvl="2" marL="1371600" rtl="0">
              <a:spcBef>
                <a:spcPts val="500"/>
              </a:spcBef>
              <a:spcAft>
                <a:spcPts val="0"/>
              </a:spcAft>
              <a:buSzPts val="1100"/>
              <a:buChar char="•"/>
              <a:defRPr/>
            </a:lvl3pPr>
            <a:lvl4pPr indent="-298450" lvl="3" marL="1828800" rtl="0">
              <a:spcBef>
                <a:spcPts val="500"/>
              </a:spcBef>
              <a:spcAft>
                <a:spcPts val="0"/>
              </a:spcAft>
              <a:buSzPts val="1100"/>
              <a:buChar char="•"/>
              <a:defRPr/>
            </a:lvl4pPr>
            <a:lvl5pPr indent="-298450" lvl="4" marL="2286000" rtl="0">
              <a:spcBef>
                <a:spcPts val="500"/>
              </a:spcBef>
              <a:spcAft>
                <a:spcPts val="0"/>
              </a:spcAft>
              <a:buSzPts val="1100"/>
              <a:buChar char="•"/>
              <a:defRPr/>
            </a:lvl5pPr>
            <a:lvl6pPr indent="-298450" lvl="5" marL="2743200" rtl="0">
              <a:spcBef>
                <a:spcPts val="500"/>
              </a:spcBef>
              <a:spcAft>
                <a:spcPts val="0"/>
              </a:spcAft>
              <a:buSzPts val="1100"/>
              <a:buChar char="•"/>
              <a:defRPr/>
            </a:lvl6pPr>
            <a:lvl7pPr indent="-298450" lvl="6" marL="3200400" rtl="0">
              <a:spcBef>
                <a:spcPts val="500"/>
              </a:spcBef>
              <a:spcAft>
                <a:spcPts val="0"/>
              </a:spcAft>
              <a:buSzPts val="1100"/>
              <a:buChar char="•"/>
              <a:defRPr/>
            </a:lvl7pPr>
            <a:lvl8pPr indent="-298450" lvl="7" marL="3657600" rtl="0">
              <a:spcBef>
                <a:spcPts val="500"/>
              </a:spcBef>
              <a:spcAft>
                <a:spcPts val="0"/>
              </a:spcAft>
              <a:buSzPts val="1100"/>
              <a:buChar char="•"/>
              <a:defRPr/>
            </a:lvl8pPr>
            <a:lvl9pPr indent="-298450" lvl="8" marL="4114800" rtl="0">
              <a:spcBef>
                <a:spcPts val="500"/>
              </a:spcBef>
              <a:spcAft>
                <a:spcPts val="500"/>
              </a:spcAft>
              <a:buSzPts val="1100"/>
              <a:buChar char="•"/>
              <a:defRPr/>
            </a:lvl9pPr>
          </a:lstStyle>
          <a:p/>
        </p:txBody>
      </p:sp>
      <p:sp>
        <p:nvSpPr>
          <p:cNvPr id="60" name="Google Shape;60;p13"/>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61" name="Google Shape;61;p13"/>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62" name="Google Shape;62;p13"/>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3" name="Shape 63"/>
        <p:cNvGrpSpPr/>
        <p:nvPr/>
      </p:nvGrpSpPr>
      <p:grpSpPr>
        <a:xfrm>
          <a:off x="0" y="0"/>
          <a:ext cx="0" cy="0"/>
          <a:chOff x="0" y="0"/>
          <a:chExt cx="0" cy="0"/>
        </a:xfrm>
      </p:grpSpPr>
      <p:sp>
        <p:nvSpPr>
          <p:cNvPr id="64" name="Google Shape;64;p14"/>
          <p:cNvSpPr txBox="1"/>
          <p:nvPr>
            <p:ph type="title"/>
          </p:nvPr>
        </p:nvSpPr>
        <p:spPr>
          <a:xfrm>
            <a:off x="856060" y="457200"/>
            <a:ext cx="7429500" cy="1428600"/>
          </a:xfrm>
          <a:prstGeom prst="rect">
            <a:avLst/>
          </a:prstGeom>
          <a:noFill/>
          <a:ln>
            <a:noFill/>
          </a:ln>
        </p:spPr>
        <p:txBody>
          <a:bodyPr anchorCtr="0" anchor="ctr" bIns="68575" lIns="68575" spcFirstLastPara="1" rIns="68575" wrap="square" tIns="68575"/>
          <a:lstStyle>
            <a:lvl1pPr lvl="0" rtl="0" algn="l">
              <a:spcBef>
                <a:spcPts val="0"/>
              </a:spcBef>
              <a:spcAft>
                <a:spcPts val="0"/>
              </a:spcAft>
              <a:buClr>
                <a:schemeClr val="lt1"/>
              </a:buClr>
              <a:buSzPts val="1100"/>
              <a:buFont typeface="Questrial"/>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65" name="Google Shape;65;p14"/>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66" name="Google Shape;66;p14"/>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67" name="Google Shape;67;p14"/>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8" name="Shape 68"/>
        <p:cNvGrpSpPr/>
        <p:nvPr/>
      </p:nvGrpSpPr>
      <p:grpSpPr>
        <a:xfrm>
          <a:off x="0" y="0"/>
          <a:ext cx="0" cy="0"/>
          <a:chOff x="0" y="0"/>
          <a:chExt cx="0" cy="0"/>
        </a:xfrm>
      </p:grpSpPr>
      <p:sp>
        <p:nvSpPr>
          <p:cNvPr id="69" name="Google Shape;69;p15"/>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70" name="Google Shape;70;p15"/>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71" name="Google Shape;71;p15"/>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72" name="Shape 72"/>
        <p:cNvGrpSpPr/>
        <p:nvPr/>
      </p:nvGrpSpPr>
      <p:grpSpPr>
        <a:xfrm>
          <a:off x="0" y="0"/>
          <a:ext cx="0" cy="0"/>
          <a:chOff x="0" y="0"/>
          <a:chExt cx="0" cy="0"/>
        </a:xfrm>
      </p:grpSpPr>
      <p:sp>
        <p:nvSpPr>
          <p:cNvPr id="73" name="Google Shape;73;p16"/>
          <p:cNvSpPr txBox="1"/>
          <p:nvPr>
            <p:ph type="title"/>
          </p:nvPr>
        </p:nvSpPr>
        <p:spPr>
          <a:xfrm>
            <a:off x="856058" y="1200150"/>
            <a:ext cx="2661900" cy="1028700"/>
          </a:xfrm>
          <a:prstGeom prst="rect">
            <a:avLst/>
          </a:prstGeom>
          <a:noFill/>
          <a:ln>
            <a:noFill/>
          </a:ln>
        </p:spPr>
        <p:txBody>
          <a:bodyPr anchorCtr="0" anchor="b" bIns="68575" lIns="68575" spcFirstLastPara="1" rIns="68575" wrap="square" tIns="68575"/>
          <a:lstStyle>
            <a:lvl1pPr lvl="0" rtl="0" algn="l">
              <a:spcBef>
                <a:spcPts val="0"/>
              </a:spcBef>
              <a:spcAft>
                <a:spcPts val="0"/>
              </a:spcAft>
              <a:buSzPts val="1100"/>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74" name="Google Shape;74;p16"/>
          <p:cNvSpPr txBox="1"/>
          <p:nvPr>
            <p:ph idx="1" type="body"/>
          </p:nvPr>
        </p:nvSpPr>
        <p:spPr>
          <a:xfrm>
            <a:off x="3827859" y="457201"/>
            <a:ext cx="4457700" cy="3886200"/>
          </a:xfrm>
          <a:prstGeom prst="rect">
            <a:avLst/>
          </a:prstGeom>
          <a:noFill/>
          <a:ln>
            <a:noFill/>
          </a:ln>
        </p:spPr>
        <p:txBody>
          <a:bodyPr anchorCtr="0" anchor="ctr" bIns="68575" lIns="68575" spcFirstLastPara="1" rIns="68575" wrap="square" tIns="68575"/>
          <a:lstStyle>
            <a:lvl1pPr indent="-298450" lvl="0" marL="457200" rtl="0">
              <a:spcBef>
                <a:spcPts val="300"/>
              </a:spcBef>
              <a:spcAft>
                <a:spcPts val="0"/>
              </a:spcAft>
              <a:buSzPts val="1100"/>
              <a:buChar char="•"/>
              <a:defRPr/>
            </a:lvl1pPr>
            <a:lvl2pPr indent="-298450" lvl="1" marL="914400" rtl="0">
              <a:spcBef>
                <a:spcPts val="500"/>
              </a:spcBef>
              <a:spcAft>
                <a:spcPts val="0"/>
              </a:spcAft>
              <a:buSzPts val="1100"/>
              <a:buChar char="•"/>
              <a:defRPr/>
            </a:lvl2pPr>
            <a:lvl3pPr indent="-298450" lvl="2" marL="1371600" rtl="0">
              <a:spcBef>
                <a:spcPts val="500"/>
              </a:spcBef>
              <a:spcAft>
                <a:spcPts val="0"/>
              </a:spcAft>
              <a:buSzPts val="1100"/>
              <a:buChar char="•"/>
              <a:defRPr/>
            </a:lvl3pPr>
            <a:lvl4pPr indent="-298450" lvl="3" marL="1828800" rtl="0">
              <a:spcBef>
                <a:spcPts val="500"/>
              </a:spcBef>
              <a:spcAft>
                <a:spcPts val="0"/>
              </a:spcAft>
              <a:buSzPts val="1100"/>
              <a:buChar char="•"/>
              <a:defRPr/>
            </a:lvl4pPr>
            <a:lvl5pPr indent="-298450" lvl="4" marL="2286000" rtl="0">
              <a:spcBef>
                <a:spcPts val="500"/>
              </a:spcBef>
              <a:spcAft>
                <a:spcPts val="0"/>
              </a:spcAft>
              <a:buSzPts val="1100"/>
              <a:buChar char="•"/>
              <a:defRPr/>
            </a:lvl5pPr>
            <a:lvl6pPr indent="-298450" lvl="5" marL="2743200" rtl="0">
              <a:spcBef>
                <a:spcPts val="500"/>
              </a:spcBef>
              <a:spcAft>
                <a:spcPts val="0"/>
              </a:spcAft>
              <a:buSzPts val="1100"/>
              <a:buChar char="•"/>
              <a:defRPr/>
            </a:lvl6pPr>
            <a:lvl7pPr indent="-298450" lvl="6" marL="3200400" rtl="0">
              <a:spcBef>
                <a:spcPts val="500"/>
              </a:spcBef>
              <a:spcAft>
                <a:spcPts val="0"/>
              </a:spcAft>
              <a:buSzPts val="1100"/>
              <a:buChar char="•"/>
              <a:defRPr/>
            </a:lvl7pPr>
            <a:lvl8pPr indent="-298450" lvl="7" marL="3657600" rtl="0">
              <a:spcBef>
                <a:spcPts val="500"/>
              </a:spcBef>
              <a:spcAft>
                <a:spcPts val="0"/>
              </a:spcAft>
              <a:buSzPts val="1100"/>
              <a:buChar char="•"/>
              <a:defRPr/>
            </a:lvl8pPr>
            <a:lvl9pPr indent="-298450" lvl="8" marL="4114800" rtl="0">
              <a:spcBef>
                <a:spcPts val="500"/>
              </a:spcBef>
              <a:spcAft>
                <a:spcPts val="500"/>
              </a:spcAft>
              <a:buSzPts val="1100"/>
              <a:buChar char="•"/>
              <a:defRPr/>
            </a:lvl9pPr>
          </a:lstStyle>
          <a:p/>
        </p:txBody>
      </p:sp>
      <p:sp>
        <p:nvSpPr>
          <p:cNvPr id="75" name="Google Shape;75;p16"/>
          <p:cNvSpPr txBox="1"/>
          <p:nvPr>
            <p:ph idx="2" type="body"/>
          </p:nvPr>
        </p:nvSpPr>
        <p:spPr>
          <a:xfrm>
            <a:off x="856058" y="2228850"/>
            <a:ext cx="2661900" cy="1371600"/>
          </a:xfrm>
          <a:prstGeom prst="rect">
            <a:avLst/>
          </a:prstGeom>
          <a:noFill/>
          <a:ln>
            <a:noFill/>
          </a:ln>
        </p:spPr>
        <p:txBody>
          <a:bodyPr anchorCtr="0" anchor="ctr" bIns="68575" lIns="68575" spcFirstLastPara="1" rIns="68575" wrap="square" tIns="68575"/>
          <a:lstStyle>
            <a:lvl1pPr indent="-228600" lvl="0" marL="457200" rtl="0">
              <a:spcBef>
                <a:spcPts val="300"/>
              </a:spcBef>
              <a:spcAft>
                <a:spcPts val="0"/>
              </a:spcAft>
              <a:buSzPts val="1100"/>
              <a:buFont typeface="Questrial"/>
              <a:buNone/>
              <a:defRPr/>
            </a:lvl1pPr>
            <a:lvl2pPr indent="-228600" lvl="1" marL="914400" rtl="0">
              <a:spcBef>
                <a:spcPts val="500"/>
              </a:spcBef>
              <a:spcAft>
                <a:spcPts val="0"/>
              </a:spcAft>
              <a:buSzPts val="1100"/>
              <a:buFont typeface="Questrial"/>
              <a:buNone/>
              <a:defRPr/>
            </a:lvl2pPr>
            <a:lvl3pPr indent="-228600" lvl="2" marL="1371600" rtl="0">
              <a:spcBef>
                <a:spcPts val="500"/>
              </a:spcBef>
              <a:spcAft>
                <a:spcPts val="0"/>
              </a:spcAft>
              <a:buSzPts val="1100"/>
              <a:buFont typeface="Questrial"/>
              <a:buNone/>
              <a:defRPr/>
            </a:lvl3pPr>
            <a:lvl4pPr indent="-228600" lvl="3" marL="1828800" rtl="0">
              <a:spcBef>
                <a:spcPts val="500"/>
              </a:spcBef>
              <a:spcAft>
                <a:spcPts val="0"/>
              </a:spcAft>
              <a:buSzPts val="1100"/>
              <a:buFont typeface="Questrial"/>
              <a:buNone/>
              <a:defRPr/>
            </a:lvl4pPr>
            <a:lvl5pPr indent="-228600" lvl="4" marL="2286000" rtl="0">
              <a:spcBef>
                <a:spcPts val="500"/>
              </a:spcBef>
              <a:spcAft>
                <a:spcPts val="0"/>
              </a:spcAft>
              <a:buSzPts val="1100"/>
              <a:buFont typeface="Questrial"/>
              <a:buNone/>
              <a:defRPr/>
            </a:lvl5pPr>
            <a:lvl6pPr indent="-228600" lvl="5" marL="2743200" rtl="0">
              <a:spcBef>
                <a:spcPts val="500"/>
              </a:spcBef>
              <a:spcAft>
                <a:spcPts val="0"/>
              </a:spcAft>
              <a:buSzPts val="1100"/>
              <a:buFont typeface="Questrial"/>
              <a:buNone/>
              <a:defRPr/>
            </a:lvl6pPr>
            <a:lvl7pPr indent="-228600" lvl="6" marL="3200400" rtl="0">
              <a:spcBef>
                <a:spcPts val="500"/>
              </a:spcBef>
              <a:spcAft>
                <a:spcPts val="0"/>
              </a:spcAft>
              <a:buSzPts val="1100"/>
              <a:buFont typeface="Questrial"/>
              <a:buNone/>
              <a:defRPr/>
            </a:lvl7pPr>
            <a:lvl8pPr indent="-228600" lvl="7" marL="3657600" rtl="0">
              <a:spcBef>
                <a:spcPts val="500"/>
              </a:spcBef>
              <a:spcAft>
                <a:spcPts val="0"/>
              </a:spcAft>
              <a:buSzPts val="1100"/>
              <a:buFont typeface="Questrial"/>
              <a:buNone/>
              <a:defRPr/>
            </a:lvl8pPr>
            <a:lvl9pPr indent="-228600" lvl="8" marL="4114800" rtl="0">
              <a:spcBef>
                <a:spcPts val="500"/>
              </a:spcBef>
              <a:spcAft>
                <a:spcPts val="500"/>
              </a:spcAft>
              <a:buSzPts val="1100"/>
              <a:buFont typeface="Questrial"/>
              <a:buNone/>
              <a:defRPr/>
            </a:lvl9pPr>
          </a:lstStyle>
          <a:p/>
        </p:txBody>
      </p:sp>
      <p:sp>
        <p:nvSpPr>
          <p:cNvPr id="76" name="Google Shape;76;p16"/>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77" name="Google Shape;77;p16"/>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78" name="Google Shape;78;p16"/>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79" name="Shape 79"/>
        <p:cNvGrpSpPr/>
        <p:nvPr/>
      </p:nvGrpSpPr>
      <p:grpSpPr>
        <a:xfrm>
          <a:off x="0" y="0"/>
          <a:ext cx="0" cy="0"/>
          <a:chOff x="0" y="0"/>
          <a:chExt cx="0" cy="0"/>
        </a:xfrm>
      </p:grpSpPr>
      <p:sp>
        <p:nvSpPr>
          <p:cNvPr id="80" name="Google Shape;80;p17"/>
          <p:cNvSpPr txBox="1"/>
          <p:nvPr>
            <p:ph type="title"/>
          </p:nvPr>
        </p:nvSpPr>
        <p:spPr>
          <a:xfrm>
            <a:off x="856058" y="1200150"/>
            <a:ext cx="4000500" cy="1028700"/>
          </a:xfrm>
          <a:prstGeom prst="rect">
            <a:avLst/>
          </a:prstGeom>
          <a:noFill/>
          <a:ln>
            <a:noFill/>
          </a:ln>
        </p:spPr>
        <p:txBody>
          <a:bodyPr anchorCtr="0" anchor="b" bIns="68575" lIns="68575" spcFirstLastPara="1" rIns="68575" wrap="square" tIns="68575"/>
          <a:lstStyle>
            <a:lvl1pPr lvl="0" rtl="0" algn="l">
              <a:spcBef>
                <a:spcPts val="0"/>
              </a:spcBef>
              <a:spcAft>
                <a:spcPts val="0"/>
              </a:spcAft>
              <a:buSzPts val="1100"/>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81" name="Google Shape;81;p17"/>
          <p:cNvSpPr/>
          <p:nvPr>
            <p:ph idx="2" type="pic"/>
          </p:nvPr>
        </p:nvSpPr>
        <p:spPr>
          <a:xfrm>
            <a:off x="5575300" y="-13716"/>
            <a:ext cx="2457300" cy="5177700"/>
          </a:xfrm>
          <a:prstGeom prst="rect">
            <a:avLst/>
          </a:prstGeom>
          <a:noFill/>
          <a:ln cap="flat" cmpd="sng" w="38100">
            <a:solidFill>
              <a:schemeClr val="dk2"/>
            </a:solidFill>
            <a:prstDash val="solid"/>
            <a:round/>
            <a:headEnd len="sm" w="sm" type="none"/>
            <a:tailEnd len="sm" w="sm" type="none"/>
          </a:ln>
        </p:spPr>
      </p:sp>
      <p:sp>
        <p:nvSpPr>
          <p:cNvPr id="82" name="Google Shape;82;p17"/>
          <p:cNvSpPr txBox="1"/>
          <p:nvPr>
            <p:ph idx="1" type="body"/>
          </p:nvPr>
        </p:nvSpPr>
        <p:spPr>
          <a:xfrm>
            <a:off x="856058" y="2228850"/>
            <a:ext cx="4000500" cy="1371600"/>
          </a:xfrm>
          <a:prstGeom prst="rect">
            <a:avLst/>
          </a:prstGeom>
          <a:noFill/>
          <a:ln>
            <a:noFill/>
          </a:ln>
        </p:spPr>
        <p:txBody>
          <a:bodyPr anchorCtr="0" anchor="ctr" bIns="68575" lIns="68575" spcFirstLastPara="1" rIns="68575" wrap="square" tIns="68575"/>
          <a:lstStyle>
            <a:lvl1pPr indent="-228600" lvl="0" marL="457200" rtl="0">
              <a:spcBef>
                <a:spcPts val="300"/>
              </a:spcBef>
              <a:spcAft>
                <a:spcPts val="0"/>
              </a:spcAft>
              <a:buSzPts val="1100"/>
              <a:buFont typeface="Questrial"/>
              <a:buNone/>
              <a:defRPr/>
            </a:lvl1pPr>
            <a:lvl2pPr indent="-228600" lvl="1" marL="914400" rtl="0">
              <a:spcBef>
                <a:spcPts val="500"/>
              </a:spcBef>
              <a:spcAft>
                <a:spcPts val="0"/>
              </a:spcAft>
              <a:buSzPts val="1100"/>
              <a:buFont typeface="Questrial"/>
              <a:buNone/>
              <a:defRPr/>
            </a:lvl2pPr>
            <a:lvl3pPr indent="-228600" lvl="2" marL="1371600" rtl="0">
              <a:spcBef>
                <a:spcPts val="500"/>
              </a:spcBef>
              <a:spcAft>
                <a:spcPts val="0"/>
              </a:spcAft>
              <a:buSzPts val="1100"/>
              <a:buFont typeface="Questrial"/>
              <a:buNone/>
              <a:defRPr/>
            </a:lvl3pPr>
            <a:lvl4pPr indent="-228600" lvl="3" marL="1828800" rtl="0">
              <a:spcBef>
                <a:spcPts val="500"/>
              </a:spcBef>
              <a:spcAft>
                <a:spcPts val="0"/>
              </a:spcAft>
              <a:buSzPts val="1100"/>
              <a:buFont typeface="Questrial"/>
              <a:buNone/>
              <a:defRPr/>
            </a:lvl4pPr>
            <a:lvl5pPr indent="-228600" lvl="4" marL="2286000" rtl="0">
              <a:spcBef>
                <a:spcPts val="500"/>
              </a:spcBef>
              <a:spcAft>
                <a:spcPts val="0"/>
              </a:spcAft>
              <a:buSzPts val="1100"/>
              <a:buFont typeface="Questrial"/>
              <a:buNone/>
              <a:defRPr/>
            </a:lvl5pPr>
            <a:lvl6pPr indent="-228600" lvl="5" marL="2743200" rtl="0">
              <a:spcBef>
                <a:spcPts val="500"/>
              </a:spcBef>
              <a:spcAft>
                <a:spcPts val="0"/>
              </a:spcAft>
              <a:buSzPts val="1100"/>
              <a:buFont typeface="Questrial"/>
              <a:buNone/>
              <a:defRPr/>
            </a:lvl6pPr>
            <a:lvl7pPr indent="-228600" lvl="6" marL="3200400" rtl="0">
              <a:spcBef>
                <a:spcPts val="500"/>
              </a:spcBef>
              <a:spcAft>
                <a:spcPts val="0"/>
              </a:spcAft>
              <a:buSzPts val="1100"/>
              <a:buFont typeface="Questrial"/>
              <a:buNone/>
              <a:defRPr/>
            </a:lvl7pPr>
            <a:lvl8pPr indent="-228600" lvl="7" marL="3657600" rtl="0">
              <a:spcBef>
                <a:spcPts val="500"/>
              </a:spcBef>
              <a:spcAft>
                <a:spcPts val="0"/>
              </a:spcAft>
              <a:buSzPts val="1100"/>
              <a:buFont typeface="Questrial"/>
              <a:buNone/>
              <a:defRPr/>
            </a:lvl8pPr>
            <a:lvl9pPr indent="-228600" lvl="8" marL="4114800" rtl="0">
              <a:spcBef>
                <a:spcPts val="500"/>
              </a:spcBef>
              <a:spcAft>
                <a:spcPts val="500"/>
              </a:spcAft>
              <a:buSzPts val="1100"/>
              <a:buFont typeface="Questrial"/>
              <a:buNone/>
              <a:defRPr/>
            </a:lvl9pPr>
          </a:lstStyle>
          <a:p/>
        </p:txBody>
      </p:sp>
      <p:sp>
        <p:nvSpPr>
          <p:cNvPr id="83" name="Google Shape;83;p17"/>
          <p:cNvSpPr txBox="1"/>
          <p:nvPr>
            <p:ph idx="10" type="dt"/>
          </p:nvPr>
        </p:nvSpPr>
        <p:spPr>
          <a:xfrm>
            <a:off x="4799409" y="4412456"/>
            <a:ext cx="6858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84" name="Google Shape;84;p17"/>
          <p:cNvSpPr txBox="1"/>
          <p:nvPr>
            <p:ph idx="11" type="ftr"/>
          </p:nvPr>
        </p:nvSpPr>
        <p:spPr>
          <a:xfrm>
            <a:off x="856059" y="4412456"/>
            <a:ext cx="38292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85" name="Google Shape;85;p17"/>
          <p:cNvSpPr txBox="1"/>
          <p:nvPr>
            <p:ph idx="12" type="sldNum"/>
          </p:nvPr>
        </p:nvSpPr>
        <p:spPr>
          <a:xfrm>
            <a:off x="8056959" y="4412456"/>
            <a:ext cx="2418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noramic Picture with Caption">
  <p:cSld name="Panoramic Picture with Caption">
    <p:spTree>
      <p:nvGrpSpPr>
        <p:cNvPr id="86" name="Shape 86"/>
        <p:cNvGrpSpPr/>
        <p:nvPr/>
      </p:nvGrpSpPr>
      <p:grpSpPr>
        <a:xfrm>
          <a:off x="0" y="0"/>
          <a:ext cx="0" cy="0"/>
          <a:chOff x="0" y="0"/>
          <a:chExt cx="0" cy="0"/>
        </a:xfrm>
      </p:grpSpPr>
      <p:sp>
        <p:nvSpPr>
          <p:cNvPr id="87" name="Google Shape;87;p18"/>
          <p:cNvSpPr txBox="1"/>
          <p:nvPr>
            <p:ph type="title"/>
          </p:nvPr>
        </p:nvSpPr>
        <p:spPr>
          <a:xfrm>
            <a:off x="856060" y="3549648"/>
            <a:ext cx="7429500" cy="425100"/>
          </a:xfrm>
          <a:prstGeom prst="rect">
            <a:avLst/>
          </a:prstGeom>
          <a:noFill/>
          <a:ln>
            <a:noFill/>
          </a:ln>
        </p:spPr>
        <p:txBody>
          <a:bodyPr anchorCtr="0" anchor="b" bIns="68575" lIns="68575" spcFirstLastPara="1" rIns="68575" wrap="square" tIns="68575"/>
          <a:lstStyle>
            <a:lvl1pPr lvl="0" rtl="0" algn="l">
              <a:spcBef>
                <a:spcPts val="0"/>
              </a:spcBef>
              <a:spcAft>
                <a:spcPts val="0"/>
              </a:spcAft>
              <a:buSzPts val="1100"/>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88" name="Google Shape;88;p18"/>
          <p:cNvSpPr/>
          <p:nvPr>
            <p:ph idx="2" type="pic"/>
          </p:nvPr>
        </p:nvSpPr>
        <p:spPr>
          <a:xfrm>
            <a:off x="1484709" y="699084"/>
            <a:ext cx="6169500" cy="2373600"/>
          </a:xfrm>
          <a:prstGeom prst="roundRect">
            <a:avLst>
              <a:gd fmla="val 4380" name="adj"/>
            </a:avLst>
          </a:prstGeom>
          <a:noFill/>
          <a:ln cap="flat" cmpd="sng" w="38100">
            <a:solidFill>
              <a:schemeClr val="dk2"/>
            </a:solidFill>
            <a:prstDash val="solid"/>
            <a:round/>
            <a:headEnd len="sm" w="sm" type="none"/>
            <a:tailEnd len="sm" w="sm" type="none"/>
          </a:ln>
        </p:spPr>
        <p:txBody>
          <a:bodyPr anchorCtr="0" anchor="t" bIns="68575" lIns="68575" spcFirstLastPara="1" rIns="68575" wrap="square" tIns="68575"/>
          <a:lstStyle>
            <a:lvl1pPr indent="0" lvl="0" marL="0" marR="0" rtl="0" algn="ctr">
              <a:spcBef>
                <a:spcPts val="0"/>
              </a:spcBef>
              <a:spcAft>
                <a:spcPts val="0"/>
              </a:spcAft>
              <a:buClr>
                <a:srgbClr val="BFBFBF"/>
              </a:buClr>
              <a:buSzPts val="1100"/>
              <a:buFont typeface="Questrial"/>
              <a:buNone/>
              <a:defRPr sz="1100"/>
            </a:lvl1pPr>
            <a:lvl2pPr indent="0" lvl="1" marL="342900" marR="0" rtl="0" algn="l">
              <a:spcBef>
                <a:spcPts val="0"/>
              </a:spcBef>
              <a:spcAft>
                <a:spcPts val="0"/>
              </a:spcAft>
              <a:buClr>
                <a:schemeClr val="lt1"/>
              </a:buClr>
              <a:buSzPts val="1100"/>
              <a:buFont typeface="Questrial"/>
              <a:buNone/>
              <a:defRPr sz="1100"/>
            </a:lvl2pPr>
            <a:lvl3pPr indent="0" lvl="2" marL="685800" marR="0" rtl="0" algn="l">
              <a:spcBef>
                <a:spcPts val="0"/>
              </a:spcBef>
              <a:spcAft>
                <a:spcPts val="0"/>
              </a:spcAft>
              <a:buClr>
                <a:schemeClr val="lt1"/>
              </a:buClr>
              <a:buSzPts val="1100"/>
              <a:buFont typeface="Questrial"/>
              <a:buNone/>
              <a:defRPr sz="1100"/>
            </a:lvl3pPr>
            <a:lvl4pPr indent="0" lvl="3" marL="1028700" marR="0" rtl="0" algn="l">
              <a:spcBef>
                <a:spcPts val="0"/>
              </a:spcBef>
              <a:spcAft>
                <a:spcPts val="0"/>
              </a:spcAft>
              <a:buClr>
                <a:schemeClr val="lt1"/>
              </a:buClr>
              <a:buSzPts val="1100"/>
              <a:buFont typeface="Questrial"/>
              <a:buNone/>
              <a:defRPr sz="1100"/>
            </a:lvl4pPr>
            <a:lvl5pPr indent="0" lvl="4" marL="1371600" marR="0" rtl="0" algn="l">
              <a:spcBef>
                <a:spcPts val="0"/>
              </a:spcBef>
              <a:spcAft>
                <a:spcPts val="0"/>
              </a:spcAft>
              <a:buClr>
                <a:schemeClr val="lt1"/>
              </a:buClr>
              <a:buSzPts val="1100"/>
              <a:buFont typeface="Questrial"/>
              <a:buNone/>
              <a:defRPr sz="1100"/>
            </a:lvl5pPr>
            <a:lvl6pPr indent="0" lvl="5" marL="1714500" marR="0" rtl="0" algn="l">
              <a:spcBef>
                <a:spcPts val="0"/>
              </a:spcBef>
              <a:spcAft>
                <a:spcPts val="0"/>
              </a:spcAft>
              <a:buClr>
                <a:schemeClr val="lt1"/>
              </a:buClr>
              <a:buSzPts val="1100"/>
              <a:buFont typeface="Questrial"/>
              <a:buNone/>
              <a:defRPr sz="1100"/>
            </a:lvl6pPr>
            <a:lvl7pPr indent="0" lvl="6" marL="2057400" marR="0" rtl="0" algn="l">
              <a:spcBef>
                <a:spcPts val="0"/>
              </a:spcBef>
              <a:spcAft>
                <a:spcPts val="0"/>
              </a:spcAft>
              <a:buClr>
                <a:schemeClr val="lt1"/>
              </a:buClr>
              <a:buSzPts val="1100"/>
              <a:buFont typeface="Questrial"/>
              <a:buNone/>
              <a:defRPr sz="1100"/>
            </a:lvl7pPr>
            <a:lvl8pPr indent="0" lvl="7" marL="2400300" marR="0" rtl="0" algn="l">
              <a:spcBef>
                <a:spcPts val="0"/>
              </a:spcBef>
              <a:spcAft>
                <a:spcPts val="0"/>
              </a:spcAft>
              <a:buClr>
                <a:schemeClr val="lt1"/>
              </a:buClr>
              <a:buSzPts val="1100"/>
              <a:buFont typeface="Questrial"/>
              <a:buNone/>
              <a:defRPr sz="1100"/>
            </a:lvl8pPr>
            <a:lvl9pPr indent="0" lvl="8" marL="2743200" marR="0" rtl="0" algn="l">
              <a:spcBef>
                <a:spcPts val="0"/>
              </a:spcBef>
              <a:spcAft>
                <a:spcPts val="0"/>
              </a:spcAft>
              <a:buClr>
                <a:schemeClr val="lt1"/>
              </a:buClr>
              <a:buSzPts val="1100"/>
              <a:buFont typeface="Questrial"/>
              <a:buNone/>
              <a:defRPr sz="1100"/>
            </a:lvl9pPr>
          </a:lstStyle>
          <a:p/>
        </p:txBody>
      </p:sp>
      <p:sp>
        <p:nvSpPr>
          <p:cNvPr id="89" name="Google Shape;89;p18"/>
          <p:cNvSpPr txBox="1"/>
          <p:nvPr>
            <p:ph idx="1" type="body"/>
          </p:nvPr>
        </p:nvSpPr>
        <p:spPr>
          <a:xfrm>
            <a:off x="856060" y="3974702"/>
            <a:ext cx="7429500" cy="370200"/>
          </a:xfrm>
          <a:prstGeom prst="rect">
            <a:avLst/>
          </a:prstGeom>
          <a:noFill/>
          <a:ln>
            <a:noFill/>
          </a:ln>
        </p:spPr>
        <p:txBody>
          <a:bodyPr anchorCtr="0" anchor="ctr" bIns="68575" lIns="68575" spcFirstLastPara="1" rIns="68575" wrap="square" tIns="68575"/>
          <a:lstStyle>
            <a:lvl1pPr indent="-228600" lvl="0" marL="457200" rtl="0">
              <a:spcBef>
                <a:spcPts val="300"/>
              </a:spcBef>
              <a:spcAft>
                <a:spcPts val="0"/>
              </a:spcAft>
              <a:buSzPts val="1100"/>
              <a:buFont typeface="Questrial"/>
              <a:buNone/>
              <a:defRPr/>
            </a:lvl1pPr>
            <a:lvl2pPr indent="-228600" lvl="1" marL="914400" rtl="0">
              <a:spcBef>
                <a:spcPts val="500"/>
              </a:spcBef>
              <a:spcAft>
                <a:spcPts val="0"/>
              </a:spcAft>
              <a:buSzPts val="1100"/>
              <a:buFont typeface="Questrial"/>
              <a:buNone/>
              <a:defRPr/>
            </a:lvl2pPr>
            <a:lvl3pPr indent="-228600" lvl="2" marL="1371600" rtl="0">
              <a:spcBef>
                <a:spcPts val="500"/>
              </a:spcBef>
              <a:spcAft>
                <a:spcPts val="0"/>
              </a:spcAft>
              <a:buSzPts val="1100"/>
              <a:buFont typeface="Questrial"/>
              <a:buNone/>
              <a:defRPr/>
            </a:lvl3pPr>
            <a:lvl4pPr indent="-228600" lvl="3" marL="1828800" rtl="0">
              <a:spcBef>
                <a:spcPts val="500"/>
              </a:spcBef>
              <a:spcAft>
                <a:spcPts val="0"/>
              </a:spcAft>
              <a:buSzPts val="1100"/>
              <a:buFont typeface="Questrial"/>
              <a:buNone/>
              <a:defRPr/>
            </a:lvl4pPr>
            <a:lvl5pPr indent="-228600" lvl="4" marL="2286000" rtl="0">
              <a:spcBef>
                <a:spcPts val="500"/>
              </a:spcBef>
              <a:spcAft>
                <a:spcPts val="0"/>
              </a:spcAft>
              <a:buSzPts val="1100"/>
              <a:buFont typeface="Questrial"/>
              <a:buNone/>
              <a:defRPr/>
            </a:lvl5pPr>
            <a:lvl6pPr indent="-228600" lvl="5" marL="2743200" rtl="0">
              <a:spcBef>
                <a:spcPts val="500"/>
              </a:spcBef>
              <a:spcAft>
                <a:spcPts val="0"/>
              </a:spcAft>
              <a:buSzPts val="1100"/>
              <a:buFont typeface="Questrial"/>
              <a:buNone/>
              <a:defRPr/>
            </a:lvl6pPr>
            <a:lvl7pPr indent="-228600" lvl="6" marL="3200400" rtl="0">
              <a:spcBef>
                <a:spcPts val="500"/>
              </a:spcBef>
              <a:spcAft>
                <a:spcPts val="0"/>
              </a:spcAft>
              <a:buSzPts val="1100"/>
              <a:buFont typeface="Questrial"/>
              <a:buNone/>
              <a:defRPr/>
            </a:lvl7pPr>
            <a:lvl8pPr indent="-228600" lvl="7" marL="3657600" rtl="0">
              <a:spcBef>
                <a:spcPts val="500"/>
              </a:spcBef>
              <a:spcAft>
                <a:spcPts val="0"/>
              </a:spcAft>
              <a:buSzPts val="1100"/>
              <a:buFont typeface="Questrial"/>
              <a:buNone/>
              <a:defRPr/>
            </a:lvl8pPr>
            <a:lvl9pPr indent="-228600" lvl="8" marL="4114800" rtl="0">
              <a:spcBef>
                <a:spcPts val="500"/>
              </a:spcBef>
              <a:spcAft>
                <a:spcPts val="500"/>
              </a:spcAft>
              <a:buSzPts val="1100"/>
              <a:buFont typeface="Questrial"/>
              <a:buNone/>
              <a:defRPr/>
            </a:lvl9pPr>
          </a:lstStyle>
          <a:p/>
        </p:txBody>
      </p:sp>
      <p:sp>
        <p:nvSpPr>
          <p:cNvPr id="90" name="Google Shape;90;p18"/>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91" name="Google Shape;91;p18"/>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92" name="Google Shape;92;p18"/>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aption">
  <p:cSld name="Title and Caption">
    <p:spTree>
      <p:nvGrpSpPr>
        <p:cNvPr id="93" name="Shape 93"/>
        <p:cNvGrpSpPr/>
        <p:nvPr/>
      </p:nvGrpSpPr>
      <p:grpSpPr>
        <a:xfrm>
          <a:off x="0" y="0"/>
          <a:ext cx="0" cy="0"/>
          <a:chOff x="0" y="0"/>
          <a:chExt cx="0" cy="0"/>
        </a:xfrm>
      </p:grpSpPr>
      <p:sp>
        <p:nvSpPr>
          <p:cNvPr id="94" name="Google Shape;94;p19"/>
          <p:cNvSpPr txBox="1"/>
          <p:nvPr>
            <p:ph type="title"/>
          </p:nvPr>
        </p:nvSpPr>
        <p:spPr>
          <a:xfrm>
            <a:off x="856059" y="457201"/>
            <a:ext cx="7429500" cy="2343000"/>
          </a:xfrm>
          <a:prstGeom prst="rect">
            <a:avLst/>
          </a:prstGeom>
          <a:noFill/>
          <a:ln>
            <a:noFill/>
          </a:ln>
        </p:spPr>
        <p:txBody>
          <a:bodyPr anchorCtr="0" anchor="ctr" bIns="68575" lIns="68575" spcFirstLastPara="1" rIns="68575" wrap="square" tIns="68575"/>
          <a:lstStyle>
            <a:lvl1pPr lvl="0" rtl="0" algn="l">
              <a:spcBef>
                <a:spcPts val="0"/>
              </a:spcBef>
              <a:spcAft>
                <a:spcPts val="0"/>
              </a:spcAft>
              <a:buSzPts val="1100"/>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95" name="Google Shape;95;p19"/>
          <p:cNvSpPr txBox="1"/>
          <p:nvPr>
            <p:ph idx="1" type="body"/>
          </p:nvPr>
        </p:nvSpPr>
        <p:spPr>
          <a:xfrm>
            <a:off x="856058" y="3257550"/>
            <a:ext cx="7429500" cy="1086000"/>
          </a:xfrm>
          <a:prstGeom prst="rect">
            <a:avLst/>
          </a:prstGeom>
          <a:noFill/>
          <a:ln>
            <a:noFill/>
          </a:ln>
        </p:spPr>
        <p:txBody>
          <a:bodyPr anchorCtr="0" anchor="ctr" bIns="68575" lIns="68575" spcFirstLastPara="1" rIns="68575" wrap="square" tIns="68575"/>
          <a:lstStyle>
            <a:lvl1pPr indent="-228600" lvl="0" marL="457200" rtl="0" algn="l">
              <a:spcBef>
                <a:spcPts val="300"/>
              </a:spcBef>
              <a:spcAft>
                <a:spcPts val="0"/>
              </a:spcAft>
              <a:buClr>
                <a:schemeClr val="lt1"/>
              </a:buClr>
              <a:buSzPts val="1100"/>
              <a:buFont typeface="Questrial"/>
              <a:buNone/>
              <a:defRPr/>
            </a:lvl1pPr>
            <a:lvl2pPr indent="-228600" lvl="1" marL="914400" rtl="0">
              <a:spcBef>
                <a:spcPts val="500"/>
              </a:spcBef>
              <a:spcAft>
                <a:spcPts val="0"/>
              </a:spcAft>
              <a:buClr>
                <a:schemeClr val="lt1"/>
              </a:buClr>
              <a:buSzPts val="1100"/>
              <a:buFont typeface="Questrial"/>
              <a:buNone/>
              <a:defRPr/>
            </a:lvl2pPr>
            <a:lvl3pPr indent="-228600" lvl="2" marL="1371600" rtl="0">
              <a:spcBef>
                <a:spcPts val="500"/>
              </a:spcBef>
              <a:spcAft>
                <a:spcPts val="0"/>
              </a:spcAft>
              <a:buClr>
                <a:schemeClr val="lt1"/>
              </a:buClr>
              <a:buSzPts val="1100"/>
              <a:buFont typeface="Questrial"/>
              <a:buNone/>
              <a:defRPr/>
            </a:lvl3pPr>
            <a:lvl4pPr indent="-228600" lvl="3" marL="1828800" rtl="0">
              <a:spcBef>
                <a:spcPts val="500"/>
              </a:spcBef>
              <a:spcAft>
                <a:spcPts val="0"/>
              </a:spcAft>
              <a:buClr>
                <a:schemeClr val="lt1"/>
              </a:buClr>
              <a:buSzPts val="1100"/>
              <a:buFont typeface="Questrial"/>
              <a:buNone/>
              <a:defRPr/>
            </a:lvl4pPr>
            <a:lvl5pPr indent="-228600" lvl="4" marL="2286000" rtl="0">
              <a:spcBef>
                <a:spcPts val="500"/>
              </a:spcBef>
              <a:spcAft>
                <a:spcPts val="0"/>
              </a:spcAft>
              <a:buClr>
                <a:schemeClr val="lt1"/>
              </a:buClr>
              <a:buSzPts val="1100"/>
              <a:buFont typeface="Questrial"/>
              <a:buNone/>
              <a:defRPr/>
            </a:lvl5pPr>
            <a:lvl6pPr indent="-228600" lvl="5" marL="2743200" rtl="0">
              <a:spcBef>
                <a:spcPts val="500"/>
              </a:spcBef>
              <a:spcAft>
                <a:spcPts val="0"/>
              </a:spcAft>
              <a:buClr>
                <a:schemeClr val="lt1"/>
              </a:buClr>
              <a:buSzPts val="1100"/>
              <a:buFont typeface="Questrial"/>
              <a:buNone/>
              <a:defRPr/>
            </a:lvl6pPr>
            <a:lvl7pPr indent="-228600" lvl="6" marL="3200400" rtl="0">
              <a:spcBef>
                <a:spcPts val="500"/>
              </a:spcBef>
              <a:spcAft>
                <a:spcPts val="0"/>
              </a:spcAft>
              <a:buClr>
                <a:schemeClr val="lt1"/>
              </a:buClr>
              <a:buSzPts val="1100"/>
              <a:buFont typeface="Questrial"/>
              <a:buNone/>
              <a:defRPr/>
            </a:lvl7pPr>
            <a:lvl8pPr indent="-228600" lvl="7" marL="3657600" rtl="0">
              <a:spcBef>
                <a:spcPts val="500"/>
              </a:spcBef>
              <a:spcAft>
                <a:spcPts val="0"/>
              </a:spcAft>
              <a:buClr>
                <a:schemeClr val="lt1"/>
              </a:buClr>
              <a:buSzPts val="1100"/>
              <a:buFont typeface="Questrial"/>
              <a:buNone/>
              <a:defRPr/>
            </a:lvl8pPr>
            <a:lvl9pPr indent="-228600" lvl="8" marL="4114800" rtl="0">
              <a:spcBef>
                <a:spcPts val="500"/>
              </a:spcBef>
              <a:spcAft>
                <a:spcPts val="500"/>
              </a:spcAft>
              <a:buClr>
                <a:schemeClr val="lt1"/>
              </a:buClr>
              <a:buSzPts val="1100"/>
              <a:buFont typeface="Questrial"/>
              <a:buNone/>
              <a:defRPr/>
            </a:lvl9pPr>
          </a:lstStyle>
          <a:p/>
        </p:txBody>
      </p:sp>
      <p:sp>
        <p:nvSpPr>
          <p:cNvPr id="96" name="Google Shape;96;p19"/>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97" name="Google Shape;97;p19"/>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98" name="Google Shape;98;p19"/>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with Caption">
  <p:cSld name="Quote with Caption">
    <p:spTree>
      <p:nvGrpSpPr>
        <p:cNvPr id="99" name="Shape 99"/>
        <p:cNvGrpSpPr/>
        <p:nvPr/>
      </p:nvGrpSpPr>
      <p:grpSpPr>
        <a:xfrm>
          <a:off x="0" y="0"/>
          <a:ext cx="0" cy="0"/>
          <a:chOff x="0" y="0"/>
          <a:chExt cx="0" cy="0"/>
        </a:xfrm>
      </p:grpSpPr>
      <p:sp>
        <p:nvSpPr>
          <p:cNvPr id="100" name="Google Shape;100;p20"/>
          <p:cNvSpPr txBox="1"/>
          <p:nvPr/>
        </p:nvSpPr>
        <p:spPr>
          <a:xfrm>
            <a:off x="627459" y="590118"/>
            <a:ext cx="457200" cy="438600"/>
          </a:xfrm>
          <a:prstGeom prst="rect">
            <a:avLst/>
          </a:prstGeom>
          <a:noFill/>
          <a:ln>
            <a:noFill/>
          </a:ln>
        </p:spPr>
        <p:txBody>
          <a:bodyPr anchorCtr="0" anchor="ctr" bIns="34275" lIns="68575" spcFirstLastPara="1" rIns="68575" wrap="square" tIns="34275">
            <a:noAutofit/>
          </a:bodyPr>
          <a:lstStyle/>
          <a:p>
            <a:pPr indent="0" lvl="0" marL="0" marR="0" rtl="0" algn="l">
              <a:spcBef>
                <a:spcPts val="0"/>
              </a:spcBef>
              <a:spcAft>
                <a:spcPts val="0"/>
              </a:spcAft>
              <a:buClr>
                <a:schemeClr val="accent1"/>
              </a:buClr>
              <a:buFont typeface="Questrial"/>
              <a:buNone/>
            </a:pPr>
            <a:r>
              <a:rPr b="0" i="0" lang="en" sz="6000" u="none" cap="none" strike="noStrike">
                <a:solidFill>
                  <a:schemeClr val="accent1"/>
                </a:solidFill>
                <a:latin typeface="Questrial"/>
                <a:ea typeface="Questrial"/>
                <a:cs typeface="Questrial"/>
                <a:sym typeface="Questrial"/>
              </a:rPr>
              <a:t>“</a:t>
            </a:r>
            <a:endParaRPr sz="1100"/>
          </a:p>
        </p:txBody>
      </p:sp>
      <p:sp>
        <p:nvSpPr>
          <p:cNvPr id="101" name="Google Shape;101;p20"/>
          <p:cNvSpPr txBox="1"/>
          <p:nvPr/>
        </p:nvSpPr>
        <p:spPr>
          <a:xfrm>
            <a:off x="7828359" y="2057400"/>
            <a:ext cx="457200" cy="438600"/>
          </a:xfrm>
          <a:prstGeom prst="rect">
            <a:avLst/>
          </a:prstGeom>
          <a:noFill/>
          <a:ln>
            <a:noFill/>
          </a:ln>
        </p:spPr>
        <p:txBody>
          <a:bodyPr anchorCtr="0" anchor="ctr" bIns="34275" lIns="68575" spcFirstLastPara="1" rIns="68575" wrap="square" tIns="34275">
            <a:noAutofit/>
          </a:bodyPr>
          <a:lstStyle/>
          <a:p>
            <a:pPr indent="0" lvl="0" marL="0" marR="0" rtl="0" algn="r">
              <a:spcBef>
                <a:spcPts val="0"/>
              </a:spcBef>
              <a:spcAft>
                <a:spcPts val="0"/>
              </a:spcAft>
              <a:buClr>
                <a:schemeClr val="accent1"/>
              </a:buClr>
              <a:buFont typeface="Questrial"/>
              <a:buNone/>
            </a:pPr>
            <a:r>
              <a:rPr b="0" i="0" lang="en" sz="6000" u="none" cap="none" strike="noStrike">
                <a:solidFill>
                  <a:schemeClr val="accent1"/>
                </a:solidFill>
                <a:latin typeface="Questrial"/>
                <a:ea typeface="Questrial"/>
                <a:cs typeface="Questrial"/>
                <a:sym typeface="Questrial"/>
              </a:rPr>
              <a:t>”</a:t>
            </a:r>
            <a:endParaRPr sz="1100"/>
          </a:p>
        </p:txBody>
      </p:sp>
      <p:sp>
        <p:nvSpPr>
          <p:cNvPr id="102" name="Google Shape;102;p20"/>
          <p:cNvSpPr txBox="1"/>
          <p:nvPr>
            <p:ph type="title"/>
          </p:nvPr>
        </p:nvSpPr>
        <p:spPr>
          <a:xfrm>
            <a:off x="1084660" y="457201"/>
            <a:ext cx="6972300" cy="2057400"/>
          </a:xfrm>
          <a:prstGeom prst="rect">
            <a:avLst/>
          </a:prstGeom>
          <a:noFill/>
          <a:ln>
            <a:noFill/>
          </a:ln>
        </p:spPr>
        <p:txBody>
          <a:bodyPr anchorCtr="0" anchor="ctr" bIns="68575" lIns="68575" spcFirstLastPara="1" rIns="68575" wrap="square" tIns="68575"/>
          <a:lstStyle>
            <a:lvl1pPr lvl="0" rtl="0" algn="l">
              <a:spcBef>
                <a:spcPts val="0"/>
              </a:spcBef>
              <a:spcAft>
                <a:spcPts val="0"/>
              </a:spcAft>
              <a:buSzPts val="1100"/>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103" name="Google Shape;103;p20"/>
          <p:cNvSpPr txBox="1"/>
          <p:nvPr>
            <p:ph idx="1" type="body"/>
          </p:nvPr>
        </p:nvSpPr>
        <p:spPr>
          <a:xfrm>
            <a:off x="1256109" y="2514600"/>
            <a:ext cx="6629400" cy="285900"/>
          </a:xfrm>
          <a:prstGeom prst="rect">
            <a:avLst/>
          </a:prstGeom>
          <a:noFill/>
          <a:ln>
            <a:noFill/>
          </a:ln>
        </p:spPr>
        <p:txBody>
          <a:bodyPr anchorCtr="0" anchor="ctr" bIns="68575" lIns="68575" spcFirstLastPara="1" rIns="68575" wrap="square" tIns="68575"/>
          <a:lstStyle>
            <a:lvl1pPr indent="-228600" lvl="0" marL="457200" rtl="0">
              <a:spcBef>
                <a:spcPts val="300"/>
              </a:spcBef>
              <a:spcAft>
                <a:spcPts val="0"/>
              </a:spcAft>
              <a:buSzPts val="1100"/>
              <a:buFont typeface="Questrial"/>
              <a:buNone/>
              <a:defRPr/>
            </a:lvl1pPr>
            <a:lvl2pPr indent="-228600" lvl="1" marL="914400" rtl="0">
              <a:spcBef>
                <a:spcPts val="500"/>
              </a:spcBef>
              <a:spcAft>
                <a:spcPts val="0"/>
              </a:spcAft>
              <a:buSzPts val="1100"/>
              <a:buFont typeface="Questrial"/>
              <a:buNone/>
              <a:defRPr/>
            </a:lvl2pPr>
            <a:lvl3pPr indent="-228600" lvl="2" marL="1371600" rtl="0">
              <a:spcBef>
                <a:spcPts val="500"/>
              </a:spcBef>
              <a:spcAft>
                <a:spcPts val="0"/>
              </a:spcAft>
              <a:buSzPts val="1100"/>
              <a:buFont typeface="Questrial"/>
              <a:buNone/>
              <a:defRPr/>
            </a:lvl3pPr>
            <a:lvl4pPr indent="-228600" lvl="3" marL="1828800" rtl="0">
              <a:spcBef>
                <a:spcPts val="500"/>
              </a:spcBef>
              <a:spcAft>
                <a:spcPts val="0"/>
              </a:spcAft>
              <a:buSzPts val="1100"/>
              <a:buFont typeface="Questrial"/>
              <a:buNone/>
              <a:defRPr/>
            </a:lvl4pPr>
            <a:lvl5pPr indent="-228600" lvl="4" marL="2286000" rtl="0">
              <a:spcBef>
                <a:spcPts val="500"/>
              </a:spcBef>
              <a:spcAft>
                <a:spcPts val="0"/>
              </a:spcAft>
              <a:buSzPts val="1100"/>
              <a:buFont typeface="Questrial"/>
              <a:buNone/>
              <a:defRPr/>
            </a:lvl5pPr>
            <a:lvl6pPr indent="-298450" lvl="5" marL="2743200" rtl="0">
              <a:spcBef>
                <a:spcPts val="500"/>
              </a:spcBef>
              <a:spcAft>
                <a:spcPts val="0"/>
              </a:spcAft>
              <a:buSzPts val="1100"/>
              <a:buChar char="•"/>
              <a:defRPr/>
            </a:lvl6pPr>
            <a:lvl7pPr indent="-298450" lvl="6" marL="3200400" rtl="0">
              <a:spcBef>
                <a:spcPts val="500"/>
              </a:spcBef>
              <a:spcAft>
                <a:spcPts val="0"/>
              </a:spcAft>
              <a:buSzPts val="1100"/>
              <a:buChar char="•"/>
              <a:defRPr/>
            </a:lvl7pPr>
            <a:lvl8pPr indent="-298450" lvl="7" marL="3657600" rtl="0">
              <a:spcBef>
                <a:spcPts val="500"/>
              </a:spcBef>
              <a:spcAft>
                <a:spcPts val="0"/>
              </a:spcAft>
              <a:buSzPts val="1100"/>
              <a:buChar char="•"/>
              <a:defRPr/>
            </a:lvl8pPr>
            <a:lvl9pPr indent="-298450" lvl="8" marL="4114800" rtl="0">
              <a:spcBef>
                <a:spcPts val="500"/>
              </a:spcBef>
              <a:spcAft>
                <a:spcPts val="500"/>
              </a:spcAft>
              <a:buSzPts val="1100"/>
              <a:buChar char="•"/>
              <a:defRPr/>
            </a:lvl9pPr>
          </a:lstStyle>
          <a:p/>
        </p:txBody>
      </p:sp>
      <p:sp>
        <p:nvSpPr>
          <p:cNvPr id="104" name="Google Shape;104;p20"/>
          <p:cNvSpPr txBox="1"/>
          <p:nvPr>
            <p:ph idx="2" type="body"/>
          </p:nvPr>
        </p:nvSpPr>
        <p:spPr>
          <a:xfrm>
            <a:off x="856058" y="3257550"/>
            <a:ext cx="7429500" cy="1086000"/>
          </a:xfrm>
          <a:prstGeom prst="rect">
            <a:avLst/>
          </a:prstGeom>
          <a:noFill/>
          <a:ln>
            <a:noFill/>
          </a:ln>
        </p:spPr>
        <p:txBody>
          <a:bodyPr anchorCtr="0" anchor="ctr" bIns="68575" lIns="68575" spcFirstLastPara="1" rIns="68575" wrap="square" tIns="68575"/>
          <a:lstStyle>
            <a:lvl1pPr indent="-228600" lvl="0" marL="457200" rtl="0">
              <a:spcBef>
                <a:spcPts val="300"/>
              </a:spcBef>
              <a:spcAft>
                <a:spcPts val="0"/>
              </a:spcAft>
              <a:buClr>
                <a:schemeClr val="lt1"/>
              </a:buClr>
              <a:buSzPts val="1100"/>
              <a:buFont typeface="Questrial"/>
              <a:buNone/>
              <a:defRPr/>
            </a:lvl1pPr>
            <a:lvl2pPr indent="-298450" lvl="1" marL="914400" rtl="0">
              <a:spcBef>
                <a:spcPts val="500"/>
              </a:spcBef>
              <a:spcAft>
                <a:spcPts val="0"/>
              </a:spcAft>
              <a:buSzPts val="1100"/>
              <a:buChar char="•"/>
              <a:defRPr/>
            </a:lvl2pPr>
            <a:lvl3pPr indent="-298450" lvl="2" marL="1371600" rtl="0">
              <a:spcBef>
                <a:spcPts val="500"/>
              </a:spcBef>
              <a:spcAft>
                <a:spcPts val="0"/>
              </a:spcAft>
              <a:buSzPts val="1100"/>
              <a:buChar char="•"/>
              <a:defRPr/>
            </a:lvl3pPr>
            <a:lvl4pPr indent="-298450" lvl="3" marL="1828800" rtl="0">
              <a:spcBef>
                <a:spcPts val="500"/>
              </a:spcBef>
              <a:spcAft>
                <a:spcPts val="0"/>
              </a:spcAft>
              <a:buSzPts val="1100"/>
              <a:buChar char="•"/>
              <a:defRPr/>
            </a:lvl4pPr>
            <a:lvl5pPr indent="-298450" lvl="4" marL="2286000" rtl="0">
              <a:spcBef>
                <a:spcPts val="500"/>
              </a:spcBef>
              <a:spcAft>
                <a:spcPts val="0"/>
              </a:spcAft>
              <a:buSzPts val="1100"/>
              <a:buChar char="•"/>
              <a:defRPr/>
            </a:lvl5pPr>
            <a:lvl6pPr indent="-298450" lvl="5" marL="2743200" rtl="0">
              <a:spcBef>
                <a:spcPts val="500"/>
              </a:spcBef>
              <a:spcAft>
                <a:spcPts val="0"/>
              </a:spcAft>
              <a:buSzPts val="1100"/>
              <a:buChar char="•"/>
              <a:defRPr/>
            </a:lvl6pPr>
            <a:lvl7pPr indent="-298450" lvl="6" marL="3200400" rtl="0">
              <a:spcBef>
                <a:spcPts val="500"/>
              </a:spcBef>
              <a:spcAft>
                <a:spcPts val="0"/>
              </a:spcAft>
              <a:buSzPts val="1100"/>
              <a:buChar char="•"/>
              <a:defRPr/>
            </a:lvl7pPr>
            <a:lvl8pPr indent="-298450" lvl="7" marL="3657600" rtl="0">
              <a:spcBef>
                <a:spcPts val="500"/>
              </a:spcBef>
              <a:spcAft>
                <a:spcPts val="0"/>
              </a:spcAft>
              <a:buSzPts val="1100"/>
              <a:buChar char="•"/>
              <a:defRPr/>
            </a:lvl8pPr>
            <a:lvl9pPr indent="-298450" lvl="8" marL="4114800" rtl="0">
              <a:spcBef>
                <a:spcPts val="500"/>
              </a:spcBef>
              <a:spcAft>
                <a:spcPts val="500"/>
              </a:spcAft>
              <a:buSzPts val="1100"/>
              <a:buChar char="•"/>
              <a:defRPr/>
            </a:lvl9pPr>
          </a:lstStyle>
          <a:p/>
        </p:txBody>
      </p:sp>
      <p:sp>
        <p:nvSpPr>
          <p:cNvPr id="105" name="Google Shape;105;p20"/>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06" name="Google Shape;106;p20"/>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07" name="Google Shape;107;p20"/>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ame Card">
  <p:cSld name="Name Card">
    <p:spTree>
      <p:nvGrpSpPr>
        <p:cNvPr id="108" name="Shape 108"/>
        <p:cNvGrpSpPr/>
        <p:nvPr/>
      </p:nvGrpSpPr>
      <p:grpSpPr>
        <a:xfrm>
          <a:off x="0" y="0"/>
          <a:ext cx="0" cy="0"/>
          <a:chOff x="0" y="0"/>
          <a:chExt cx="0" cy="0"/>
        </a:xfrm>
      </p:grpSpPr>
      <p:sp>
        <p:nvSpPr>
          <p:cNvPr id="109" name="Google Shape;109;p21"/>
          <p:cNvSpPr txBox="1"/>
          <p:nvPr>
            <p:ph type="title"/>
          </p:nvPr>
        </p:nvSpPr>
        <p:spPr>
          <a:xfrm>
            <a:off x="856059" y="2481436"/>
            <a:ext cx="7429500" cy="1101600"/>
          </a:xfrm>
          <a:prstGeom prst="rect">
            <a:avLst/>
          </a:prstGeom>
          <a:noFill/>
          <a:ln>
            <a:noFill/>
          </a:ln>
        </p:spPr>
        <p:txBody>
          <a:bodyPr anchorCtr="0" anchor="b" bIns="68575" lIns="68575" spcFirstLastPara="1" rIns="68575" wrap="square" tIns="68575"/>
          <a:lstStyle>
            <a:lvl1pPr lvl="0" rtl="0" algn="l">
              <a:spcBef>
                <a:spcPts val="0"/>
              </a:spcBef>
              <a:spcAft>
                <a:spcPts val="0"/>
              </a:spcAft>
              <a:buSzPts val="1100"/>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110" name="Google Shape;110;p21"/>
          <p:cNvSpPr txBox="1"/>
          <p:nvPr>
            <p:ph idx="1" type="body"/>
          </p:nvPr>
        </p:nvSpPr>
        <p:spPr>
          <a:xfrm>
            <a:off x="856057" y="3583036"/>
            <a:ext cx="7429500" cy="645300"/>
          </a:xfrm>
          <a:prstGeom prst="rect">
            <a:avLst/>
          </a:prstGeom>
          <a:noFill/>
          <a:ln>
            <a:noFill/>
          </a:ln>
        </p:spPr>
        <p:txBody>
          <a:bodyPr anchorCtr="0" anchor="t" bIns="68575" lIns="68575" spcFirstLastPara="1" rIns="68575" wrap="square" tIns="68575"/>
          <a:lstStyle>
            <a:lvl1pPr indent="-298450" lvl="0" marL="457200" rtl="0">
              <a:spcBef>
                <a:spcPts val="300"/>
              </a:spcBef>
              <a:spcAft>
                <a:spcPts val="0"/>
              </a:spcAft>
              <a:buSzPts val="1100"/>
              <a:buChar char="•"/>
              <a:defRPr/>
            </a:lvl1pPr>
            <a:lvl2pPr indent="-298450" lvl="1" marL="914400" rtl="0">
              <a:spcBef>
                <a:spcPts val="500"/>
              </a:spcBef>
              <a:spcAft>
                <a:spcPts val="0"/>
              </a:spcAft>
              <a:buSzPts val="1100"/>
              <a:buChar char="•"/>
              <a:defRPr/>
            </a:lvl2pPr>
            <a:lvl3pPr indent="-298450" lvl="2" marL="1371600" rtl="0">
              <a:spcBef>
                <a:spcPts val="500"/>
              </a:spcBef>
              <a:spcAft>
                <a:spcPts val="0"/>
              </a:spcAft>
              <a:buSzPts val="1100"/>
              <a:buChar char="•"/>
              <a:defRPr/>
            </a:lvl3pPr>
            <a:lvl4pPr indent="-298450" lvl="3" marL="1828800" rtl="0">
              <a:spcBef>
                <a:spcPts val="500"/>
              </a:spcBef>
              <a:spcAft>
                <a:spcPts val="0"/>
              </a:spcAft>
              <a:buSzPts val="1100"/>
              <a:buChar char="•"/>
              <a:defRPr/>
            </a:lvl4pPr>
            <a:lvl5pPr indent="-298450" lvl="4" marL="2286000" rtl="0">
              <a:spcBef>
                <a:spcPts val="500"/>
              </a:spcBef>
              <a:spcAft>
                <a:spcPts val="0"/>
              </a:spcAft>
              <a:buSzPts val="1100"/>
              <a:buChar char="•"/>
              <a:defRPr/>
            </a:lvl5pPr>
            <a:lvl6pPr indent="-298450" lvl="5" marL="2743200" rtl="0">
              <a:spcBef>
                <a:spcPts val="500"/>
              </a:spcBef>
              <a:spcAft>
                <a:spcPts val="0"/>
              </a:spcAft>
              <a:buSzPts val="1100"/>
              <a:buChar char="•"/>
              <a:defRPr/>
            </a:lvl6pPr>
            <a:lvl7pPr indent="-298450" lvl="6" marL="3200400" rtl="0">
              <a:spcBef>
                <a:spcPts val="500"/>
              </a:spcBef>
              <a:spcAft>
                <a:spcPts val="0"/>
              </a:spcAft>
              <a:buSzPts val="1100"/>
              <a:buChar char="•"/>
              <a:defRPr/>
            </a:lvl7pPr>
            <a:lvl8pPr indent="-298450" lvl="7" marL="3657600" rtl="0">
              <a:spcBef>
                <a:spcPts val="500"/>
              </a:spcBef>
              <a:spcAft>
                <a:spcPts val="0"/>
              </a:spcAft>
              <a:buSzPts val="1100"/>
              <a:buChar char="•"/>
              <a:defRPr/>
            </a:lvl8pPr>
            <a:lvl9pPr indent="-298450" lvl="8" marL="4114800" rtl="0">
              <a:spcBef>
                <a:spcPts val="500"/>
              </a:spcBef>
              <a:spcAft>
                <a:spcPts val="500"/>
              </a:spcAft>
              <a:buSzPts val="1100"/>
              <a:buChar char="•"/>
              <a:defRPr/>
            </a:lvl9pPr>
          </a:lstStyle>
          <a:p/>
        </p:txBody>
      </p:sp>
      <p:sp>
        <p:nvSpPr>
          <p:cNvPr id="111" name="Google Shape;111;p21"/>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12" name="Google Shape;112;p21"/>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13" name="Google Shape;113;p21"/>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1" name="Shape 11"/>
        <p:cNvGrpSpPr/>
        <p:nvPr/>
      </p:nvGrpSpPr>
      <p:grpSpPr>
        <a:xfrm>
          <a:off x="0" y="0"/>
          <a:ext cx="0" cy="0"/>
          <a:chOff x="0" y="0"/>
          <a:chExt cx="0" cy="0"/>
        </a:xfrm>
      </p:grpSpPr>
      <p:sp>
        <p:nvSpPr>
          <p:cNvPr id="12" name="Google Shape;12;p3"/>
          <p:cNvSpPr txBox="1"/>
          <p:nvPr>
            <p:ph type="title"/>
          </p:nvPr>
        </p:nvSpPr>
        <p:spPr>
          <a:xfrm>
            <a:off x="457200" y="205978"/>
            <a:ext cx="8229600" cy="857250"/>
          </a:xfrm>
          <a:prstGeom prst="rect">
            <a:avLst/>
          </a:prstGeom>
        </p:spPr>
        <p:txBody>
          <a:bodyPr anchorCtr="0" anchor="b"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3" name="Google Shape;13;p3"/>
          <p:cNvSpPr txBox="1"/>
          <p:nvPr>
            <p:ph idx="1" type="body"/>
          </p:nvPr>
        </p:nvSpPr>
        <p:spPr>
          <a:xfrm>
            <a:off x="457200" y="1200150"/>
            <a:ext cx="8229600" cy="3725681"/>
          </a:xfrm>
          <a:prstGeom prst="rect">
            <a:avLst/>
          </a:prstGeom>
        </p:spPr>
        <p:txBody>
          <a:bodyPr anchorCtr="0" anchor="t" bIns="91425" lIns="91425" spcFirstLastPara="1" rIns="91425" wrap="square" tIns="91425"/>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Name Card">
  <p:cSld name="Quote Name Card">
    <p:spTree>
      <p:nvGrpSpPr>
        <p:cNvPr id="114" name="Shape 114"/>
        <p:cNvGrpSpPr/>
        <p:nvPr/>
      </p:nvGrpSpPr>
      <p:grpSpPr>
        <a:xfrm>
          <a:off x="0" y="0"/>
          <a:ext cx="0" cy="0"/>
          <a:chOff x="0" y="0"/>
          <a:chExt cx="0" cy="0"/>
        </a:xfrm>
      </p:grpSpPr>
      <p:sp>
        <p:nvSpPr>
          <p:cNvPr id="115" name="Google Shape;115;p22"/>
          <p:cNvSpPr txBox="1"/>
          <p:nvPr/>
        </p:nvSpPr>
        <p:spPr>
          <a:xfrm>
            <a:off x="627459" y="590118"/>
            <a:ext cx="457200" cy="438600"/>
          </a:xfrm>
          <a:prstGeom prst="rect">
            <a:avLst/>
          </a:prstGeom>
          <a:noFill/>
          <a:ln>
            <a:noFill/>
          </a:ln>
        </p:spPr>
        <p:txBody>
          <a:bodyPr anchorCtr="0" anchor="ctr" bIns="34275" lIns="68575" spcFirstLastPara="1" rIns="68575" wrap="square" tIns="34275">
            <a:noAutofit/>
          </a:bodyPr>
          <a:lstStyle/>
          <a:p>
            <a:pPr indent="0" lvl="0" marL="0" marR="0" rtl="0" algn="l">
              <a:spcBef>
                <a:spcPts val="0"/>
              </a:spcBef>
              <a:spcAft>
                <a:spcPts val="0"/>
              </a:spcAft>
              <a:buClr>
                <a:schemeClr val="accent1"/>
              </a:buClr>
              <a:buFont typeface="Questrial"/>
              <a:buNone/>
            </a:pPr>
            <a:r>
              <a:rPr b="0" i="0" lang="en" sz="6000" u="none" cap="none" strike="noStrike">
                <a:solidFill>
                  <a:schemeClr val="accent1"/>
                </a:solidFill>
                <a:latin typeface="Questrial"/>
                <a:ea typeface="Questrial"/>
                <a:cs typeface="Questrial"/>
                <a:sym typeface="Questrial"/>
              </a:rPr>
              <a:t>“</a:t>
            </a:r>
            <a:endParaRPr sz="1100"/>
          </a:p>
        </p:txBody>
      </p:sp>
      <p:sp>
        <p:nvSpPr>
          <p:cNvPr id="116" name="Google Shape;116;p22"/>
          <p:cNvSpPr txBox="1"/>
          <p:nvPr/>
        </p:nvSpPr>
        <p:spPr>
          <a:xfrm>
            <a:off x="7828359" y="2057400"/>
            <a:ext cx="457200" cy="438600"/>
          </a:xfrm>
          <a:prstGeom prst="rect">
            <a:avLst/>
          </a:prstGeom>
          <a:noFill/>
          <a:ln>
            <a:noFill/>
          </a:ln>
        </p:spPr>
        <p:txBody>
          <a:bodyPr anchorCtr="0" anchor="ctr" bIns="34275" lIns="68575" spcFirstLastPara="1" rIns="68575" wrap="square" tIns="34275">
            <a:noAutofit/>
          </a:bodyPr>
          <a:lstStyle/>
          <a:p>
            <a:pPr indent="0" lvl="0" marL="0" marR="0" rtl="0" algn="r">
              <a:spcBef>
                <a:spcPts val="0"/>
              </a:spcBef>
              <a:spcAft>
                <a:spcPts val="0"/>
              </a:spcAft>
              <a:buClr>
                <a:schemeClr val="accent1"/>
              </a:buClr>
              <a:buFont typeface="Questrial"/>
              <a:buNone/>
            </a:pPr>
            <a:r>
              <a:rPr b="0" i="0" lang="en" sz="6000" u="none" cap="none" strike="noStrike">
                <a:solidFill>
                  <a:schemeClr val="accent1"/>
                </a:solidFill>
                <a:latin typeface="Questrial"/>
                <a:ea typeface="Questrial"/>
                <a:cs typeface="Questrial"/>
                <a:sym typeface="Questrial"/>
              </a:rPr>
              <a:t>”</a:t>
            </a:r>
            <a:endParaRPr sz="1100"/>
          </a:p>
        </p:txBody>
      </p:sp>
      <p:sp>
        <p:nvSpPr>
          <p:cNvPr id="117" name="Google Shape;117;p22"/>
          <p:cNvSpPr txBox="1"/>
          <p:nvPr>
            <p:ph type="title"/>
          </p:nvPr>
        </p:nvSpPr>
        <p:spPr>
          <a:xfrm>
            <a:off x="1084660" y="457201"/>
            <a:ext cx="6972300" cy="2057400"/>
          </a:xfrm>
          <a:prstGeom prst="rect">
            <a:avLst/>
          </a:prstGeom>
          <a:noFill/>
          <a:ln>
            <a:noFill/>
          </a:ln>
        </p:spPr>
        <p:txBody>
          <a:bodyPr anchorCtr="0" anchor="ctr" bIns="68575" lIns="68575" spcFirstLastPara="1" rIns="68575" wrap="square" tIns="68575"/>
          <a:lstStyle>
            <a:lvl1pPr lvl="0" rtl="0" algn="l">
              <a:spcBef>
                <a:spcPts val="0"/>
              </a:spcBef>
              <a:spcAft>
                <a:spcPts val="0"/>
              </a:spcAft>
              <a:buSzPts val="1100"/>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118" name="Google Shape;118;p22"/>
          <p:cNvSpPr txBox="1"/>
          <p:nvPr>
            <p:ph idx="1" type="body"/>
          </p:nvPr>
        </p:nvSpPr>
        <p:spPr>
          <a:xfrm>
            <a:off x="856059" y="2914650"/>
            <a:ext cx="7429500" cy="666900"/>
          </a:xfrm>
          <a:prstGeom prst="rect">
            <a:avLst/>
          </a:prstGeom>
          <a:noFill/>
          <a:ln>
            <a:noFill/>
          </a:ln>
        </p:spPr>
        <p:txBody>
          <a:bodyPr anchorCtr="0" anchor="b" bIns="68575" lIns="68575" spcFirstLastPara="1" rIns="68575" wrap="square" tIns="68575"/>
          <a:lstStyle>
            <a:lvl1pPr indent="-228600" lvl="0" marL="457200" rtl="0">
              <a:spcBef>
                <a:spcPts val="300"/>
              </a:spcBef>
              <a:spcAft>
                <a:spcPts val="0"/>
              </a:spcAft>
              <a:buClr>
                <a:schemeClr val="lt1"/>
              </a:buClr>
              <a:buSzPts val="1100"/>
              <a:buFont typeface="Questrial"/>
              <a:buNone/>
              <a:defRPr/>
            </a:lvl1pPr>
            <a:lvl2pPr indent="-298450" lvl="1" marL="914400" rtl="0">
              <a:spcBef>
                <a:spcPts val="500"/>
              </a:spcBef>
              <a:spcAft>
                <a:spcPts val="0"/>
              </a:spcAft>
              <a:buSzPts val="1100"/>
              <a:buChar char="•"/>
              <a:defRPr/>
            </a:lvl2pPr>
            <a:lvl3pPr indent="-298450" lvl="2" marL="1371600" rtl="0">
              <a:spcBef>
                <a:spcPts val="500"/>
              </a:spcBef>
              <a:spcAft>
                <a:spcPts val="0"/>
              </a:spcAft>
              <a:buSzPts val="1100"/>
              <a:buChar char="•"/>
              <a:defRPr/>
            </a:lvl3pPr>
            <a:lvl4pPr indent="-298450" lvl="3" marL="1828800" rtl="0">
              <a:spcBef>
                <a:spcPts val="500"/>
              </a:spcBef>
              <a:spcAft>
                <a:spcPts val="0"/>
              </a:spcAft>
              <a:buSzPts val="1100"/>
              <a:buChar char="•"/>
              <a:defRPr/>
            </a:lvl4pPr>
            <a:lvl5pPr indent="-298450" lvl="4" marL="2286000" rtl="0">
              <a:spcBef>
                <a:spcPts val="500"/>
              </a:spcBef>
              <a:spcAft>
                <a:spcPts val="0"/>
              </a:spcAft>
              <a:buSzPts val="1100"/>
              <a:buChar char="•"/>
              <a:defRPr/>
            </a:lvl5pPr>
            <a:lvl6pPr indent="-298450" lvl="5" marL="2743200" rtl="0">
              <a:spcBef>
                <a:spcPts val="500"/>
              </a:spcBef>
              <a:spcAft>
                <a:spcPts val="0"/>
              </a:spcAft>
              <a:buSzPts val="1100"/>
              <a:buChar char="•"/>
              <a:defRPr/>
            </a:lvl6pPr>
            <a:lvl7pPr indent="-298450" lvl="6" marL="3200400" rtl="0">
              <a:spcBef>
                <a:spcPts val="500"/>
              </a:spcBef>
              <a:spcAft>
                <a:spcPts val="0"/>
              </a:spcAft>
              <a:buSzPts val="1100"/>
              <a:buChar char="•"/>
              <a:defRPr/>
            </a:lvl7pPr>
            <a:lvl8pPr indent="-298450" lvl="7" marL="3657600" rtl="0">
              <a:spcBef>
                <a:spcPts val="500"/>
              </a:spcBef>
              <a:spcAft>
                <a:spcPts val="0"/>
              </a:spcAft>
              <a:buSzPts val="1100"/>
              <a:buChar char="•"/>
              <a:defRPr/>
            </a:lvl8pPr>
            <a:lvl9pPr indent="-298450" lvl="8" marL="4114800" rtl="0">
              <a:spcBef>
                <a:spcPts val="500"/>
              </a:spcBef>
              <a:spcAft>
                <a:spcPts val="500"/>
              </a:spcAft>
              <a:buSzPts val="1100"/>
              <a:buChar char="•"/>
              <a:defRPr/>
            </a:lvl9pPr>
          </a:lstStyle>
          <a:p/>
        </p:txBody>
      </p:sp>
      <p:sp>
        <p:nvSpPr>
          <p:cNvPr id="119" name="Google Shape;119;p22"/>
          <p:cNvSpPr txBox="1"/>
          <p:nvPr>
            <p:ph idx="2" type="body"/>
          </p:nvPr>
        </p:nvSpPr>
        <p:spPr>
          <a:xfrm>
            <a:off x="856058" y="3581400"/>
            <a:ext cx="7429500" cy="762000"/>
          </a:xfrm>
          <a:prstGeom prst="rect">
            <a:avLst/>
          </a:prstGeom>
          <a:noFill/>
          <a:ln>
            <a:noFill/>
          </a:ln>
        </p:spPr>
        <p:txBody>
          <a:bodyPr anchorCtr="0" anchor="t" bIns="68575" lIns="68575" spcFirstLastPara="1" rIns="68575" wrap="square" tIns="68575"/>
          <a:lstStyle>
            <a:lvl1pPr indent="-228600" lvl="0" marL="457200" rtl="0" algn="l">
              <a:spcBef>
                <a:spcPts val="300"/>
              </a:spcBef>
              <a:spcAft>
                <a:spcPts val="0"/>
              </a:spcAft>
              <a:buClr>
                <a:schemeClr val="lt1"/>
              </a:buClr>
              <a:buSzPts val="1100"/>
              <a:buFont typeface="Questrial"/>
              <a:buNone/>
              <a:defRPr/>
            </a:lvl1pPr>
            <a:lvl2pPr indent="-228600" lvl="1" marL="914400" rtl="0">
              <a:spcBef>
                <a:spcPts val="500"/>
              </a:spcBef>
              <a:spcAft>
                <a:spcPts val="0"/>
              </a:spcAft>
              <a:buClr>
                <a:schemeClr val="lt1"/>
              </a:buClr>
              <a:buSzPts val="1100"/>
              <a:buFont typeface="Questrial"/>
              <a:buNone/>
              <a:defRPr/>
            </a:lvl2pPr>
            <a:lvl3pPr indent="-228600" lvl="2" marL="1371600" rtl="0">
              <a:spcBef>
                <a:spcPts val="500"/>
              </a:spcBef>
              <a:spcAft>
                <a:spcPts val="0"/>
              </a:spcAft>
              <a:buClr>
                <a:schemeClr val="lt1"/>
              </a:buClr>
              <a:buSzPts val="1100"/>
              <a:buFont typeface="Questrial"/>
              <a:buNone/>
              <a:defRPr/>
            </a:lvl3pPr>
            <a:lvl4pPr indent="-228600" lvl="3" marL="1828800" rtl="0">
              <a:spcBef>
                <a:spcPts val="500"/>
              </a:spcBef>
              <a:spcAft>
                <a:spcPts val="0"/>
              </a:spcAft>
              <a:buClr>
                <a:schemeClr val="lt1"/>
              </a:buClr>
              <a:buSzPts val="1100"/>
              <a:buFont typeface="Questrial"/>
              <a:buNone/>
              <a:defRPr/>
            </a:lvl4pPr>
            <a:lvl5pPr indent="-228600" lvl="4" marL="2286000" rtl="0">
              <a:spcBef>
                <a:spcPts val="500"/>
              </a:spcBef>
              <a:spcAft>
                <a:spcPts val="0"/>
              </a:spcAft>
              <a:buClr>
                <a:schemeClr val="lt1"/>
              </a:buClr>
              <a:buSzPts val="1100"/>
              <a:buFont typeface="Questrial"/>
              <a:buNone/>
              <a:defRPr/>
            </a:lvl5pPr>
            <a:lvl6pPr indent="-228600" lvl="5" marL="2743200" rtl="0">
              <a:spcBef>
                <a:spcPts val="500"/>
              </a:spcBef>
              <a:spcAft>
                <a:spcPts val="0"/>
              </a:spcAft>
              <a:buClr>
                <a:schemeClr val="lt1"/>
              </a:buClr>
              <a:buSzPts val="1100"/>
              <a:buFont typeface="Questrial"/>
              <a:buNone/>
              <a:defRPr/>
            </a:lvl6pPr>
            <a:lvl7pPr indent="-228600" lvl="6" marL="3200400" rtl="0">
              <a:spcBef>
                <a:spcPts val="500"/>
              </a:spcBef>
              <a:spcAft>
                <a:spcPts val="0"/>
              </a:spcAft>
              <a:buClr>
                <a:schemeClr val="lt1"/>
              </a:buClr>
              <a:buSzPts val="1100"/>
              <a:buFont typeface="Questrial"/>
              <a:buNone/>
              <a:defRPr/>
            </a:lvl7pPr>
            <a:lvl8pPr indent="-228600" lvl="7" marL="3657600" rtl="0">
              <a:spcBef>
                <a:spcPts val="500"/>
              </a:spcBef>
              <a:spcAft>
                <a:spcPts val="0"/>
              </a:spcAft>
              <a:buClr>
                <a:schemeClr val="lt1"/>
              </a:buClr>
              <a:buSzPts val="1100"/>
              <a:buFont typeface="Questrial"/>
              <a:buNone/>
              <a:defRPr/>
            </a:lvl8pPr>
            <a:lvl9pPr indent="-228600" lvl="8" marL="4114800" rtl="0">
              <a:spcBef>
                <a:spcPts val="500"/>
              </a:spcBef>
              <a:spcAft>
                <a:spcPts val="500"/>
              </a:spcAft>
              <a:buClr>
                <a:schemeClr val="lt1"/>
              </a:buClr>
              <a:buSzPts val="1100"/>
              <a:buFont typeface="Questrial"/>
              <a:buNone/>
              <a:defRPr/>
            </a:lvl9pPr>
          </a:lstStyle>
          <a:p/>
        </p:txBody>
      </p:sp>
      <p:sp>
        <p:nvSpPr>
          <p:cNvPr id="120" name="Google Shape;120;p22"/>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21" name="Google Shape;121;p22"/>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22" name="Google Shape;122;p22"/>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rue or False">
  <p:cSld name="True or False">
    <p:spTree>
      <p:nvGrpSpPr>
        <p:cNvPr id="123" name="Shape 123"/>
        <p:cNvGrpSpPr/>
        <p:nvPr/>
      </p:nvGrpSpPr>
      <p:grpSpPr>
        <a:xfrm>
          <a:off x="0" y="0"/>
          <a:ext cx="0" cy="0"/>
          <a:chOff x="0" y="0"/>
          <a:chExt cx="0" cy="0"/>
        </a:xfrm>
      </p:grpSpPr>
      <p:sp>
        <p:nvSpPr>
          <p:cNvPr id="124" name="Google Shape;124;p23"/>
          <p:cNvSpPr txBox="1"/>
          <p:nvPr>
            <p:ph type="title"/>
          </p:nvPr>
        </p:nvSpPr>
        <p:spPr>
          <a:xfrm>
            <a:off x="856059" y="457201"/>
            <a:ext cx="7429500" cy="2057400"/>
          </a:xfrm>
          <a:prstGeom prst="rect">
            <a:avLst/>
          </a:prstGeom>
          <a:noFill/>
          <a:ln>
            <a:noFill/>
          </a:ln>
        </p:spPr>
        <p:txBody>
          <a:bodyPr anchorCtr="0" anchor="ctr" bIns="68575" lIns="68575" spcFirstLastPara="1" rIns="68575" wrap="square" tIns="68575"/>
          <a:lstStyle>
            <a:lvl1pPr lvl="0" rtl="0">
              <a:spcBef>
                <a:spcPts val="0"/>
              </a:spcBef>
              <a:spcAft>
                <a:spcPts val="0"/>
              </a:spcAft>
              <a:buSzPts val="1100"/>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125" name="Google Shape;125;p23"/>
          <p:cNvSpPr txBox="1"/>
          <p:nvPr>
            <p:ph idx="1" type="body"/>
          </p:nvPr>
        </p:nvSpPr>
        <p:spPr>
          <a:xfrm>
            <a:off x="856059" y="2628900"/>
            <a:ext cx="7429500" cy="628500"/>
          </a:xfrm>
          <a:prstGeom prst="rect">
            <a:avLst/>
          </a:prstGeom>
          <a:noFill/>
          <a:ln>
            <a:noFill/>
          </a:ln>
        </p:spPr>
        <p:txBody>
          <a:bodyPr anchorCtr="0" anchor="b" bIns="68575" lIns="68575" spcFirstLastPara="1" rIns="68575" wrap="square" tIns="68575"/>
          <a:lstStyle>
            <a:lvl1pPr indent="-228600" lvl="0" marL="457200" rtl="0">
              <a:spcBef>
                <a:spcPts val="300"/>
              </a:spcBef>
              <a:spcAft>
                <a:spcPts val="0"/>
              </a:spcAft>
              <a:buClr>
                <a:schemeClr val="lt1"/>
              </a:buClr>
              <a:buSzPts val="1100"/>
              <a:buFont typeface="Questrial"/>
              <a:buNone/>
              <a:defRPr/>
            </a:lvl1pPr>
            <a:lvl2pPr indent="-298450" lvl="1" marL="914400" rtl="0">
              <a:spcBef>
                <a:spcPts val="500"/>
              </a:spcBef>
              <a:spcAft>
                <a:spcPts val="0"/>
              </a:spcAft>
              <a:buSzPts val="1100"/>
              <a:buChar char="•"/>
              <a:defRPr/>
            </a:lvl2pPr>
            <a:lvl3pPr indent="-298450" lvl="2" marL="1371600" rtl="0">
              <a:spcBef>
                <a:spcPts val="500"/>
              </a:spcBef>
              <a:spcAft>
                <a:spcPts val="0"/>
              </a:spcAft>
              <a:buSzPts val="1100"/>
              <a:buChar char="•"/>
              <a:defRPr/>
            </a:lvl3pPr>
            <a:lvl4pPr indent="-298450" lvl="3" marL="1828800" rtl="0">
              <a:spcBef>
                <a:spcPts val="500"/>
              </a:spcBef>
              <a:spcAft>
                <a:spcPts val="0"/>
              </a:spcAft>
              <a:buSzPts val="1100"/>
              <a:buChar char="•"/>
              <a:defRPr/>
            </a:lvl4pPr>
            <a:lvl5pPr indent="-298450" lvl="4" marL="2286000" rtl="0">
              <a:spcBef>
                <a:spcPts val="500"/>
              </a:spcBef>
              <a:spcAft>
                <a:spcPts val="0"/>
              </a:spcAft>
              <a:buSzPts val="1100"/>
              <a:buChar char="•"/>
              <a:defRPr/>
            </a:lvl5pPr>
            <a:lvl6pPr indent="-298450" lvl="5" marL="2743200" rtl="0">
              <a:spcBef>
                <a:spcPts val="500"/>
              </a:spcBef>
              <a:spcAft>
                <a:spcPts val="0"/>
              </a:spcAft>
              <a:buSzPts val="1100"/>
              <a:buChar char="•"/>
              <a:defRPr/>
            </a:lvl6pPr>
            <a:lvl7pPr indent="-298450" lvl="6" marL="3200400" rtl="0">
              <a:spcBef>
                <a:spcPts val="500"/>
              </a:spcBef>
              <a:spcAft>
                <a:spcPts val="0"/>
              </a:spcAft>
              <a:buSzPts val="1100"/>
              <a:buChar char="•"/>
              <a:defRPr/>
            </a:lvl7pPr>
            <a:lvl8pPr indent="-298450" lvl="7" marL="3657600" rtl="0">
              <a:spcBef>
                <a:spcPts val="500"/>
              </a:spcBef>
              <a:spcAft>
                <a:spcPts val="0"/>
              </a:spcAft>
              <a:buSzPts val="1100"/>
              <a:buChar char="•"/>
              <a:defRPr/>
            </a:lvl8pPr>
            <a:lvl9pPr indent="-298450" lvl="8" marL="4114800" rtl="0">
              <a:spcBef>
                <a:spcPts val="500"/>
              </a:spcBef>
              <a:spcAft>
                <a:spcPts val="500"/>
              </a:spcAft>
              <a:buSzPts val="1100"/>
              <a:buChar char="•"/>
              <a:defRPr/>
            </a:lvl9pPr>
          </a:lstStyle>
          <a:p/>
        </p:txBody>
      </p:sp>
      <p:sp>
        <p:nvSpPr>
          <p:cNvPr id="126" name="Google Shape;126;p23"/>
          <p:cNvSpPr txBox="1"/>
          <p:nvPr>
            <p:ph idx="2" type="body"/>
          </p:nvPr>
        </p:nvSpPr>
        <p:spPr>
          <a:xfrm>
            <a:off x="856058" y="3257550"/>
            <a:ext cx="7429500" cy="1086000"/>
          </a:xfrm>
          <a:prstGeom prst="rect">
            <a:avLst/>
          </a:prstGeom>
          <a:noFill/>
          <a:ln>
            <a:noFill/>
          </a:ln>
        </p:spPr>
        <p:txBody>
          <a:bodyPr anchorCtr="0" anchor="t" bIns="68575" lIns="68575" spcFirstLastPara="1" rIns="68575" wrap="square" tIns="68575"/>
          <a:lstStyle>
            <a:lvl1pPr indent="-228600" lvl="0" marL="457200" rtl="0" algn="l">
              <a:spcBef>
                <a:spcPts val="300"/>
              </a:spcBef>
              <a:spcAft>
                <a:spcPts val="0"/>
              </a:spcAft>
              <a:buClr>
                <a:schemeClr val="lt1"/>
              </a:buClr>
              <a:buSzPts val="1100"/>
              <a:buFont typeface="Questrial"/>
              <a:buNone/>
              <a:defRPr/>
            </a:lvl1pPr>
            <a:lvl2pPr indent="-228600" lvl="1" marL="914400" rtl="0">
              <a:spcBef>
                <a:spcPts val="500"/>
              </a:spcBef>
              <a:spcAft>
                <a:spcPts val="0"/>
              </a:spcAft>
              <a:buClr>
                <a:schemeClr val="lt1"/>
              </a:buClr>
              <a:buSzPts val="1100"/>
              <a:buFont typeface="Questrial"/>
              <a:buNone/>
              <a:defRPr/>
            </a:lvl2pPr>
            <a:lvl3pPr indent="-228600" lvl="2" marL="1371600" rtl="0">
              <a:spcBef>
                <a:spcPts val="500"/>
              </a:spcBef>
              <a:spcAft>
                <a:spcPts val="0"/>
              </a:spcAft>
              <a:buClr>
                <a:schemeClr val="lt1"/>
              </a:buClr>
              <a:buSzPts val="1100"/>
              <a:buFont typeface="Questrial"/>
              <a:buNone/>
              <a:defRPr/>
            </a:lvl3pPr>
            <a:lvl4pPr indent="-228600" lvl="3" marL="1828800" rtl="0">
              <a:spcBef>
                <a:spcPts val="500"/>
              </a:spcBef>
              <a:spcAft>
                <a:spcPts val="0"/>
              </a:spcAft>
              <a:buClr>
                <a:schemeClr val="lt1"/>
              </a:buClr>
              <a:buSzPts val="1100"/>
              <a:buFont typeface="Questrial"/>
              <a:buNone/>
              <a:defRPr/>
            </a:lvl4pPr>
            <a:lvl5pPr indent="-228600" lvl="4" marL="2286000" rtl="0">
              <a:spcBef>
                <a:spcPts val="500"/>
              </a:spcBef>
              <a:spcAft>
                <a:spcPts val="0"/>
              </a:spcAft>
              <a:buClr>
                <a:schemeClr val="lt1"/>
              </a:buClr>
              <a:buSzPts val="1100"/>
              <a:buFont typeface="Questrial"/>
              <a:buNone/>
              <a:defRPr/>
            </a:lvl5pPr>
            <a:lvl6pPr indent="-228600" lvl="5" marL="2743200" rtl="0">
              <a:spcBef>
                <a:spcPts val="500"/>
              </a:spcBef>
              <a:spcAft>
                <a:spcPts val="0"/>
              </a:spcAft>
              <a:buClr>
                <a:schemeClr val="lt1"/>
              </a:buClr>
              <a:buSzPts val="1100"/>
              <a:buFont typeface="Questrial"/>
              <a:buNone/>
              <a:defRPr/>
            </a:lvl6pPr>
            <a:lvl7pPr indent="-228600" lvl="6" marL="3200400" rtl="0">
              <a:spcBef>
                <a:spcPts val="500"/>
              </a:spcBef>
              <a:spcAft>
                <a:spcPts val="0"/>
              </a:spcAft>
              <a:buClr>
                <a:schemeClr val="lt1"/>
              </a:buClr>
              <a:buSzPts val="1100"/>
              <a:buFont typeface="Questrial"/>
              <a:buNone/>
              <a:defRPr/>
            </a:lvl7pPr>
            <a:lvl8pPr indent="-228600" lvl="7" marL="3657600" rtl="0">
              <a:spcBef>
                <a:spcPts val="500"/>
              </a:spcBef>
              <a:spcAft>
                <a:spcPts val="0"/>
              </a:spcAft>
              <a:buClr>
                <a:schemeClr val="lt1"/>
              </a:buClr>
              <a:buSzPts val="1100"/>
              <a:buFont typeface="Questrial"/>
              <a:buNone/>
              <a:defRPr/>
            </a:lvl8pPr>
            <a:lvl9pPr indent="-228600" lvl="8" marL="4114800" rtl="0">
              <a:spcBef>
                <a:spcPts val="500"/>
              </a:spcBef>
              <a:spcAft>
                <a:spcPts val="500"/>
              </a:spcAft>
              <a:buClr>
                <a:schemeClr val="lt1"/>
              </a:buClr>
              <a:buSzPts val="1100"/>
              <a:buFont typeface="Questrial"/>
              <a:buNone/>
              <a:defRPr/>
            </a:lvl9pPr>
          </a:lstStyle>
          <a:p/>
        </p:txBody>
      </p:sp>
      <p:sp>
        <p:nvSpPr>
          <p:cNvPr id="127" name="Google Shape;127;p23"/>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28" name="Google Shape;128;p23"/>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29" name="Google Shape;129;p23"/>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30" name="Shape 130"/>
        <p:cNvGrpSpPr/>
        <p:nvPr/>
      </p:nvGrpSpPr>
      <p:grpSpPr>
        <a:xfrm>
          <a:off x="0" y="0"/>
          <a:ext cx="0" cy="0"/>
          <a:chOff x="0" y="0"/>
          <a:chExt cx="0" cy="0"/>
        </a:xfrm>
      </p:grpSpPr>
      <p:sp>
        <p:nvSpPr>
          <p:cNvPr id="131" name="Google Shape;131;p24"/>
          <p:cNvSpPr txBox="1"/>
          <p:nvPr>
            <p:ph type="title"/>
          </p:nvPr>
        </p:nvSpPr>
        <p:spPr>
          <a:xfrm>
            <a:off x="856060" y="457200"/>
            <a:ext cx="7429500" cy="1428600"/>
          </a:xfrm>
          <a:prstGeom prst="rect">
            <a:avLst/>
          </a:prstGeom>
          <a:noFill/>
          <a:ln>
            <a:noFill/>
          </a:ln>
        </p:spPr>
        <p:txBody>
          <a:bodyPr anchorCtr="0" anchor="ctr" bIns="68575" lIns="68575" spcFirstLastPara="1" rIns="68575" wrap="square" tIns="68575"/>
          <a:lstStyle>
            <a:lvl1pPr lvl="0" rtl="0" algn="l">
              <a:spcBef>
                <a:spcPts val="0"/>
              </a:spcBef>
              <a:spcAft>
                <a:spcPts val="0"/>
              </a:spcAft>
              <a:buClr>
                <a:schemeClr val="lt1"/>
              </a:buClr>
              <a:buSzPts val="1100"/>
              <a:buFont typeface="Questrial"/>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132" name="Google Shape;132;p24"/>
          <p:cNvSpPr txBox="1"/>
          <p:nvPr>
            <p:ph idx="1" type="body"/>
          </p:nvPr>
        </p:nvSpPr>
        <p:spPr>
          <a:xfrm rot="5400000">
            <a:off x="3399158" y="-542851"/>
            <a:ext cx="2343300" cy="7429500"/>
          </a:xfrm>
          <a:prstGeom prst="rect">
            <a:avLst/>
          </a:prstGeom>
          <a:noFill/>
          <a:ln>
            <a:noFill/>
          </a:ln>
        </p:spPr>
        <p:txBody>
          <a:bodyPr anchorCtr="0" anchor="t" bIns="68575" lIns="68575" spcFirstLastPara="1" rIns="68575" wrap="square" tIns="68575"/>
          <a:lstStyle>
            <a:lvl1pPr indent="-298450" lvl="0" marL="457200" rtl="0" algn="l">
              <a:spcBef>
                <a:spcPts val="300"/>
              </a:spcBef>
              <a:spcAft>
                <a:spcPts val="0"/>
              </a:spcAft>
              <a:buClr>
                <a:schemeClr val="lt1"/>
              </a:buClr>
              <a:buSzPts val="1100"/>
              <a:buFont typeface="Arial"/>
              <a:buChar char="•"/>
              <a:defRPr/>
            </a:lvl1pPr>
            <a:lvl2pPr indent="-298450" lvl="1" marL="914400" rtl="0" algn="l">
              <a:spcBef>
                <a:spcPts val="500"/>
              </a:spcBef>
              <a:spcAft>
                <a:spcPts val="0"/>
              </a:spcAft>
              <a:buClr>
                <a:schemeClr val="lt1"/>
              </a:buClr>
              <a:buSzPts val="1100"/>
              <a:buFont typeface="Arial"/>
              <a:buChar char="•"/>
              <a:defRPr/>
            </a:lvl2pPr>
            <a:lvl3pPr indent="-298450" lvl="2" marL="1371600" rtl="0" algn="l">
              <a:spcBef>
                <a:spcPts val="500"/>
              </a:spcBef>
              <a:spcAft>
                <a:spcPts val="0"/>
              </a:spcAft>
              <a:buClr>
                <a:schemeClr val="lt1"/>
              </a:buClr>
              <a:buSzPts val="1100"/>
              <a:buFont typeface="Arial"/>
              <a:buChar char="•"/>
              <a:defRPr/>
            </a:lvl3pPr>
            <a:lvl4pPr indent="-298450" lvl="3" marL="1828800" rtl="0" algn="l">
              <a:spcBef>
                <a:spcPts val="500"/>
              </a:spcBef>
              <a:spcAft>
                <a:spcPts val="0"/>
              </a:spcAft>
              <a:buClr>
                <a:schemeClr val="lt1"/>
              </a:buClr>
              <a:buSzPts val="1100"/>
              <a:buFont typeface="Arial"/>
              <a:buChar char="•"/>
              <a:defRPr/>
            </a:lvl4pPr>
            <a:lvl5pPr indent="-298450" lvl="4" marL="2286000" rtl="0" algn="l">
              <a:spcBef>
                <a:spcPts val="500"/>
              </a:spcBef>
              <a:spcAft>
                <a:spcPts val="0"/>
              </a:spcAft>
              <a:buClr>
                <a:schemeClr val="lt1"/>
              </a:buClr>
              <a:buSzPts val="1100"/>
              <a:buFont typeface="Arial"/>
              <a:buChar char="•"/>
              <a:defRPr/>
            </a:lvl5pPr>
            <a:lvl6pPr indent="-298450" lvl="5" marL="2743200" rtl="0" algn="l">
              <a:spcBef>
                <a:spcPts val="500"/>
              </a:spcBef>
              <a:spcAft>
                <a:spcPts val="0"/>
              </a:spcAft>
              <a:buClr>
                <a:schemeClr val="lt1"/>
              </a:buClr>
              <a:buSzPts val="1100"/>
              <a:buFont typeface="Arial"/>
              <a:buChar char="•"/>
              <a:defRPr/>
            </a:lvl6pPr>
            <a:lvl7pPr indent="-298450" lvl="6" marL="3200400" rtl="0" algn="l">
              <a:spcBef>
                <a:spcPts val="500"/>
              </a:spcBef>
              <a:spcAft>
                <a:spcPts val="0"/>
              </a:spcAft>
              <a:buClr>
                <a:schemeClr val="lt1"/>
              </a:buClr>
              <a:buSzPts val="1100"/>
              <a:buFont typeface="Arial"/>
              <a:buChar char="•"/>
              <a:defRPr/>
            </a:lvl7pPr>
            <a:lvl8pPr indent="-298450" lvl="7" marL="3657600" rtl="0" algn="l">
              <a:spcBef>
                <a:spcPts val="500"/>
              </a:spcBef>
              <a:spcAft>
                <a:spcPts val="0"/>
              </a:spcAft>
              <a:buClr>
                <a:schemeClr val="lt1"/>
              </a:buClr>
              <a:buSzPts val="1100"/>
              <a:buFont typeface="Arial"/>
              <a:buChar char="•"/>
              <a:defRPr/>
            </a:lvl8pPr>
            <a:lvl9pPr indent="-298450" lvl="8" marL="4114800" rtl="0" algn="l">
              <a:spcBef>
                <a:spcPts val="500"/>
              </a:spcBef>
              <a:spcAft>
                <a:spcPts val="500"/>
              </a:spcAft>
              <a:buClr>
                <a:schemeClr val="lt1"/>
              </a:buClr>
              <a:buSzPts val="1100"/>
              <a:buFont typeface="Arial"/>
              <a:buChar char="•"/>
              <a:defRPr/>
            </a:lvl9pPr>
          </a:lstStyle>
          <a:p/>
        </p:txBody>
      </p:sp>
      <p:sp>
        <p:nvSpPr>
          <p:cNvPr id="133" name="Google Shape;133;p24"/>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34" name="Google Shape;134;p24"/>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35" name="Google Shape;135;p24"/>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36" name="Shape 136"/>
        <p:cNvGrpSpPr/>
        <p:nvPr/>
      </p:nvGrpSpPr>
      <p:grpSpPr>
        <a:xfrm>
          <a:off x="0" y="0"/>
          <a:ext cx="0" cy="0"/>
          <a:chOff x="0" y="0"/>
          <a:chExt cx="0" cy="0"/>
        </a:xfrm>
      </p:grpSpPr>
      <p:sp>
        <p:nvSpPr>
          <p:cNvPr id="137" name="Google Shape;137;p25"/>
          <p:cNvSpPr txBox="1"/>
          <p:nvPr>
            <p:ph type="title"/>
          </p:nvPr>
        </p:nvSpPr>
        <p:spPr>
          <a:xfrm rot="5400000">
            <a:off x="5513559" y="1571399"/>
            <a:ext cx="3886200" cy="1657800"/>
          </a:xfrm>
          <a:prstGeom prst="rect">
            <a:avLst/>
          </a:prstGeom>
          <a:noFill/>
          <a:ln>
            <a:noFill/>
          </a:ln>
        </p:spPr>
        <p:txBody>
          <a:bodyPr anchorCtr="0" anchor="ctr" bIns="68575" lIns="68575" spcFirstLastPara="1" rIns="68575" wrap="square" tIns="68575"/>
          <a:lstStyle>
            <a:lvl1pPr lvl="0" rtl="0" algn="l">
              <a:spcBef>
                <a:spcPts val="0"/>
              </a:spcBef>
              <a:spcAft>
                <a:spcPts val="0"/>
              </a:spcAft>
              <a:buClr>
                <a:schemeClr val="lt1"/>
              </a:buClr>
              <a:buSzPts val="1100"/>
              <a:buFont typeface="Questrial"/>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138" name="Google Shape;138;p25"/>
          <p:cNvSpPr txBox="1"/>
          <p:nvPr>
            <p:ph idx="1" type="body"/>
          </p:nvPr>
        </p:nvSpPr>
        <p:spPr>
          <a:xfrm rot="5400000">
            <a:off x="1741809" y="-428700"/>
            <a:ext cx="3886200" cy="5658000"/>
          </a:xfrm>
          <a:prstGeom prst="rect">
            <a:avLst/>
          </a:prstGeom>
          <a:noFill/>
          <a:ln>
            <a:noFill/>
          </a:ln>
        </p:spPr>
        <p:txBody>
          <a:bodyPr anchorCtr="0" anchor="t" bIns="68575" lIns="68575" spcFirstLastPara="1" rIns="68575" wrap="square" tIns="68575"/>
          <a:lstStyle>
            <a:lvl1pPr indent="-298450" lvl="0" marL="457200" rtl="0" algn="l">
              <a:spcBef>
                <a:spcPts val="300"/>
              </a:spcBef>
              <a:spcAft>
                <a:spcPts val="0"/>
              </a:spcAft>
              <a:buClr>
                <a:schemeClr val="lt1"/>
              </a:buClr>
              <a:buSzPts val="1100"/>
              <a:buFont typeface="Arial"/>
              <a:buChar char="•"/>
              <a:defRPr/>
            </a:lvl1pPr>
            <a:lvl2pPr indent="-298450" lvl="1" marL="914400" rtl="0" algn="l">
              <a:spcBef>
                <a:spcPts val="500"/>
              </a:spcBef>
              <a:spcAft>
                <a:spcPts val="0"/>
              </a:spcAft>
              <a:buClr>
                <a:schemeClr val="lt1"/>
              </a:buClr>
              <a:buSzPts val="1100"/>
              <a:buFont typeface="Arial"/>
              <a:buChar char="•"/>
              <a:defRPr/>
            </a:lvl2pPr>
            <a:lvl3pPr indent="-298450" lvl="2" marL="1371600" rtl="0" algn="l">
              <a:spcBef>
                <a:spcPts val="500"/>
              </a:spcBef>
              <a:spcAft>
                <a:spcPts val="0"/>
              </a:spcAft>
              <a:buClr>
                <a:schemeClr val="lt1"/>
              </a:buClr>
              <a:buSzPts val="1100"/>
              <a:buFont typeface="Arial"/>
              <a:buChar char="•"/>
              <a:defRPr/>
            </a:lvl3pPr>
            <a:lvl4pPr indent="-298450" lvl="3" marL="1828800" rtl="0" algn="l">
              <a:spcBef>
                <a:spcPts val="500"/>
              </a:spcBef>
              <a:spcAft>
                <a:spcPts val="0"/>
              </a:spcAft>
              <a:buClr>
                <a:schemeClr val="lt1"/>
              </a:buClr>
              <a:buSzPts val="1100"/>
              <a:buFont typeface="Arial"/>
              <a:buChar char="•"/>
              <a:defRPr/>
            </a:lvl4pPr>
            <a:lvl5pPr indent="-298450" lvl="4" marL="2286000" rtl="0" algn="l">
              <a:spcBef>
                <a:spcPts val="500"/>
              </a:spcBef>
              <a:spcAft>
                <a:spcPts val="0"/>
              </a:spcAft>
              <a:buClr>
                <a:schemeClr val="lt1"/>
              </a:buClr>
              <a:buSzPts val="1100"/>
              <a:buFont typeface="Arial"/>
              <a:buChar char="•"/>
              <a:defRPr/>
            </a:lvl5pPr>
            <a:lvl6pPr indent="-298450" lvl="5" marL="2743200" rtl="0" algn="l">
              <a:spcBef>
                <a:spcPts val="500"/>
              </a:spcBef>
              <a:spcAft>
                <a:spcPts val="0"/>
              </a:spcAft>
              <a:buClr>
                <a:schemeClr val="lt1"/>
              </a:buClr>
              <a:buSzPts val="1100"/>
              <a:buFont typeface="Arial"/>
              <a:buChar char="•"/>
              <a:defRPr/>
            </a:lvl6pPr>
            <a:lvl7pPr indent="-298450" lvl="6" marL="3200400" rtl="0" algn="l">
              <a:spcBef>
                <a:spcPts val="500"/>
              </a:spcBef>
              <a:spcAft>
                <a:spcPts val="0"/>
              </a:spcAft>
              <a:buClr>
                <a:schemeClr val="lt1"/>
              </a:buClr>
              <a:buSzPts val="1100"/>
              <a:buFont typeface="Arial"/>
              <a:buChar char="•"/>
              <a:defRPr/>
            </a:lvl7pPr>
            <a:lvl8pPr indent="-298450" lvl="7" marL="3657600" rtl="0" algn="l">
              <a:spcBef>
                <a:spcPts val="500"/>
              </a:spcBef>
              <a:spcAft>
                <a:spcPts val="0"/>
              </a:spcAft>
              <a:buClr>
                <a:schemeClr val="lt1"/>
              </a:buClr>
              <a:buSzPts val="1100"/>
              <a:buFont typeface="Arial"/>
              <a:buChar char="•"/>
              <a:defRPr/>
            </a:lvl8pPr>
            <a:lvl9pPr indent="-298450" lvl="8" marL="4114800" rtl="0" algn="l">
              <a:spcBef>
                <a:spcPts val="500"/>
              </a:spcBef>
              <a:spcAft>
                <a:spcPts val="500"/>
              </a:spcAft>
              <a:buClr>
                <a:schemeClr val="lt1"/>
              </a:buClr>
              <a:buSzPts val="1100"/>
              <a:buFont typeface="Arial"/>
              <a:buChar char="•"/>
              <a:defRPr/>
            </a:lvl9pPr>
          </a:lstStyle>
          <a:p/>
        </p:txBody>
      </p:sp>
      <p:sp>
        <p:nvSpPr>
          <p:cNvPr id="139" name="Google Shape;139;p25"/>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40" name="Google Shape;140;p25"/>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141" name="Google Shape;141;p25"/>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4" name="Shape 14"/>
        <p:cNvGrpSpPr/>
        <p:nvPr/>
      </p:nvGrpSpPr>
      <p:grpSpPr>
        <a:xfrm>
          <a:off x="0" y="0"/>
          <a:ext cx="0" cy="0"/>
          <a:chOff x="0" y="0"/>
          <a:chExt cx="0" cy="0"/>
        </a:xfrm>
      </p:grpSpPr>
      <p:sp>
        <p:nvSpPr>
          <p:cNvPr id="15" name="Google Shape;15;p4"/>
          <p:cNvSpPr txBox="1"/>
          <p:nvPr>
            <p:ph type="title"/>
          </p:nvPr>
        </p:nvSpPr>
        <p:spPr>
          <a:xfrm>
            <a:off x="457200" y="205978"/>
            <a:ext cx="8229600" cy="857250"/>
          </a:xfrm>
          <a:prstGeom prst="rect">
            <a:avLst/>
          </a:prstGeom>
        </p:spPr>
        <p:txBody>
          <a:bodyPr anchorCtr="0" anchor="b"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6" name="Google Shape;16;p4"/>
          <p:cNvSpPr txBox="1"/>
          <p:nvPr>
            <p:ph idx="1" type="body"/>
          </p:nvPr>
        </p:nvSpPr>
        <p:spPr>
          <a:xfrm>
            <a:off x="457200" y="1200150"/>
            <a:ext cx="3994526" cy="3725681"/>
          </a:xfrm>
          <a:prstGeom prst="rect">
            <a:avLst/>
          </a:prstGeom>
        </p:spPr>
        <p:txBody>
          <a:bodyPr anchorCtr="0" anchor="t" bIns="91425" lIns="91425" spcFirstLastPara="1" rIns="91425" wrap="square" tIns="91425"/>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7" name="Google Shape;17;p4"/>
          <p:cNvSpPr txBox="1"/>
          <p:nvPr>
            <p:ph idx="2" type="body"/>
          </p:nvPr>
        </p:nvSpPr>
        <p:spPr>
          <a:xfrm>
            <a:off x="4692274" y="1200150"/>
            <a:ext cx="3994526" cy="3725681"/>
          </a:xfrm>
          <a:prstGeom prst="rect">
            <a:avLst/>
          </a:prstGeom>
        </p:spPr>
        <p:txBody>
          <a:bodyPr anchorCtr="0" anchor="t" bIns="91425" lIns="91425" spcFirstLastPara="1" rIns="91425" wrap="square" tIns="91425"/>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8" name="Shape 18"/>
        <p:cNvGrpSpPr/>
        <p:nvPr/>
      </p:nvGrpSpPr>
      <p:grpSpPr>
        <a:xfrm>
          <a:off x="0" y="0"/>
          <a:ext cx="0" cy="0"/>
          <a:chOff x="0" y="0"/>
          <a:chExt cx="0" cy="0"/>
        </a:xfrm>
      </p:grpSpPr>
      <p:sp>
        <p:nvSpPr>
          <p:cNvPr id="19" name="Google Shape;19;p5"/>
          <p:cNvSpPr txBox="1"/>
          <p:nvPr>
            <p:ph type="title"/>
          </p:nvPr>
        </p:nvSpPr>
        <p:spPr>
          <a:xfrm>
            <a:off x="457200" y="205978"/>
            <a:ext cx="8229600" cy="857250"/>
          </a:xfrm>
          <a:prstGeom prst="rect">
            <a:avLst/>
          </a:prstGeom>
        </p:spPr>
        <p:txBody>
          <a:bodyPr anchorCtr="0" anchor="b"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0" name="Shape 20"/>
        <p:cNvGrpSpPr/>
        <p:nvPr/>
      </p:nvGrpSpPr>
      <p:grpSpPr>
        <a:xfrm>
          <a:off x="0" y="0"/>
          <a:ext cx="0" cy="0"/>
          <a:chOff x="0" y="0"/>
          <a:chExt cx="0" cy="0"/>
        </a:xfrm>
      </p:grpSpPr>
      <p:sp>
        <p:nvSpPr>
          <p:cNvPr id="21" name="Google Shape;21;p6"/>
          <p:cNvSpPr txBox="1"/>
          <p:nvPr>
            <p:ph idx="1" type="body"/>
          </p:nvPr>
        </p:nvSpPr>
        <p:spPr>
          <a:xfrm>
            <a:off x="457200" y="4406309"/>
            <a:ext cx="8229600" cy="519520"/>
          </a:xfrm>
          <a:prstGeom prst="rect">
            <a:avLst/>
          </a:prstGeom>
        </p:spPr>
        <p:txBody>
          <a:bodyPr anchorCtr="0" anchor="t" bIns="91425" lIns="91425" spcFirstLastPara="1" rIns="91425" wrap="square" tIns="91425"/>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2" name="Shape 2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9" name="Shape 29"/>
        <p:cNvGrpSpPr/>
        <p:nvPr/>
      </p:nvGrpSpPr>
      <p:grpSpPr>
        <a:xfrm>
          <a:off x="0" y="0"/>
          <a:ext cx="0" cy="0"/>
          <a:chOff x="0" y="0"/>
          <a:chExt cx="0" cy="0"/>
        </a:xfrm>
      </p:grpSpPr>
      <p:sp>
        <p:nvSpPr>
          <p:cNvPr id="30" name="Google Shape;30;p9"/>
          <p:cNvSpPr txBox="1"/>
          <p:nvPr>
            <p:ph type="ctrTitle"/>
          </p:nvPr>
        </p:nvSpPr>
        <p:spPr>
          <a:xfrm>
            <a:off x="1313259" y="457201"/>
            <a:ext cx="6507300" cy="2400300"/>
          </a:xfrm>
          <a:prstGeom prst="rect">
            <a:avLst/>
          </a:prstGeom>
          <a:noFill/>
          <a:ln>
            <a:noFill/>
          </a:ln>
        </p:spPr>
        <p:txBody>
          <a:bodyPr anchorCtr="0" anchor="b" bIns="68575" lIns="68575" spcFirstLastPara="1" rIns="68575" wrap="square" tIns="68575"/>
          <a:lstStyle>
            <a:lvl1pPr indent="0" lvl="0" marL="0" marR="0" rtl="0" algn="ctr">
              <a:spcBef>
                <a:spcPts val="0"/>
              </a:spcBef>
              <a:spcAft>
                <a:spcPts val="0"/>
              </a:spcAft>
              <a:buClr>
                <a:schemeClr val="lt1"/>
              </a:buClr>
              <a:buSzPts val="1100"/>
              <a:buFont typeface="Questrial"/>
              <a:buNone/>
              <a:defRPr/>
            </a:lvl1pPr>
            <a:lvl2pPr indent="-69850" lvl="1" marL="0" marR="0" rtl="0" algn="l">
              <a:spcBef>
                <a:spcPts val="0"/>
              </a:spcBef>
              <a:spcAft>
                <a:spcPts val="0"/>
              </a:spcAft>
              <a:buSzPts val="1100"/>
              <a:buChar char="○"/>
              <a:defRPr/>
            </a:lvl2pPr>
            <a:lvl3pPr indent="-69850" lvl="2" marL="0" marR="0" rtl="0" algn="l">
              <a:spcBef>
                <a:spcPts val="0"/>
              </a:spcBef>
              <a:spcAft>
                <a:spcPts val="0"/>
              </a:spcAft>
              <a:buSzPts val="1100"/>
              <a:buChar char="■"/>
              <a:defRPr/>
            </a:lvl3pPr>
            <a:lvl4pPr indent="-69850" lvl="3" marL="0" marR="0" rtl="0" algn="l">
              <a:spcBef>
                <a:spcPts val="0"/>
              </a:spcBef>
              <a:spcAft>
                <a:spcPts val="0"/>
              </a:spcAft>
              <a:buSzPts val="1100"/>
              <a:buChar char="●"/>
              <a:defRPr/>
            </a:lvl4pPr>
            <a:lvl5pPr indent="-69850" lvl="4" marL="0" marR="0" rtl="0" algn="l">
              <a:spcBef>
                <a:spcPts val="0"/>
              </a:spcBef>
              <a:spcAft>
                <a:spcPts val="0"/>
              </a:spcAft>
              <a:buSzPts val="1100"/>
              <a:buChar char="○"/>
              <a:defRPr/>
            </a:lvl5pPr>
            <a:lvl6pPr indent="-69850" lvl="5" marL="0" marR="0" rtl="0" algn="l">
              <a:spcBef>
                <a:spcPts val="0"/>
              </a:spcBef>
              <a:spcAft>
                <a:spcPts val="0"/>
              </a:spcAft>
              <a:buSzPts val="1100"/>
              <a:buChar char="■"/>
              <a:defRPr/>
            </a:lvl6pPr>
            <a:lvl7pPr indent="-69850" lvl="6" marL="0" marR="0" rtl="0" algn="l">
              <a:spcBef>
                <a:spcPts val="0"/>
              </a:spcBef>
              <a:spcAft>
                <a:spcPts val="0"/>
              </a:spcAft>
              <a:buSzPts val="1100"/>
              <a:buChar char="●"/>
              <a:defRPr/>
            </a:lvl7pPr>
            <a:lvl8pPr indent="-69850" lvl="7" marL="0" marR="0" rtl="0" algn="l">
              <a:spcBef>
                <a:spcPts val="0"/>
              </a:spcBef>
              <a:spcAft>
                <a:spcPts val="0"/>
              </a:spcAft>
              <a:buSzPts val="1100"/>
              <a:buChar char="○"/>
              <a:defRPr/>
            </a:lvl8pPr>
            <a:lvl9pPr indent="-69850" lvl="8" marL="0" marR="0" rtl="0" algn="l">
              <a:spcBef>
                <a:spcPts val="0"/>
              </a:spcBef>
              <a:spcAft>
                <a:spcPts val="0"/>
              </a:spcAft>
              <a:buSzPts val="1100"/>
              <a:buChar char="■"/>
              <a:defRPr/>
            </a:lvl9pPr>
          </a:lstStyle>
          <a:p/>
        </p:txBody>
      </p:sp>
      <p:sp>
        <p:nvSpPr>
          <p:cNvPr id="31" name="Google Shape;31;p9"/>
          <p:cNvSpPr txBox="1"/>
          <p:nvPr>
            <p:ph idx="1" type="subTitle"/>
          </p:nvPr>
        </p:nvSpPr>
        <p:spPr>
          <a:xfrm>
            <a:off x="1313259" y="2914650"/>
            <a:ext cx="6507300" cy="1428600"/>
          </a:xfrm>
          <a:prstGeom prst="rect">
            <a:avLst/>
          </a:prstGeom>
          <a:noFill/>
          <a:ln>
            <a:noFill/>
          </a:ln>
        </p:spPr>
        <p:txBody>
          <a:bodyPr anchorCtr="0" anchor="t" bIns="68575" lIns="68575" spcFirstLastPara="1" rIns="68575" wrap="square" tIns="68575"/>
          <a:lstStyle>
            <a:lvl1pPr indent="0" lvl="0" marL="0" marR="0" rtl="0" algn="ctr">
              <a:spcBef>
                <a:spcPts val="300"/>
              </a:spcBef>
              <a:spcAft>
                <a:spcPts val="0"/>
              </a:spcAft>
              <a:buClr>
                <a:schemeClr val="lt1"/>
              </a:buClr>
              <a:buSzPts val="1100"/>
              <a:buFont typeface="Arial"/>
              <a:buNone/>
              <a:defRPr/>
            </a:lvl1pPr>
            <a:lvl2pPr indent="0" lvl="1" marL="342900" marR="0" rtl="0" algn="ctr">
              <a:spcBef>
                <a:spcPts val="500"/>
              </a:spcBef>
              <a:spcAft>
                <a:spcPts val="0"/>
              </a:spcAft>
              <a:buClr>
                <a:schemeClr val="lt1"/>
              </a:buClr>
              <a:buSzPts val="1100"/>
              <a:buFont typeface="Arial"/>
              <a:buNone/>
              <a:defRPr/>
            </a:lvl2pPr>
            <a:lvl3pPr indent="0" lvl="2" marL="685800" marR="0" rtl="0" algn="ctr">
              <a:spcBef>
                <a:spcPts val="500"/>
              </a:spcBef>
              <a:spcAft>
                <a:spcPts val="0"/>
              </a:spcAft>
              <a:buClr>
                <a:schemeClr val="lt1"/>
              </a:buClr>
              <a:buSzPts val="1100"/>
              <a:buFont typeface="Arial"/>
              <a:buNone/>
              <a:defRPr/>
            </a:lvl3pPr>
            <a:lvl4pPr indent="0" lvl="3" marL="1028700" marR="0" rtl="0" algn="ctr">
              <a:spcBef>
                <a:spcPts val="500"/>
              </a:spcBef>
              <a:spcAft>
                <a:spcPts val="0"/>
              </a:spcAft>
              <a:buClr>
                <a:schemeClr val="lt1"/>
              </a:buClr>
              <a:buSzPts val="1100"/>
              <a:buFont typeface="Arial"/>
              <a:buNone/>
              <a:defRPr/>
            </a:lvl4pPr>
            <a:lvl5pPr indent="0" lvl="4" marL="1371600" marR="0" rtl="0" algn="ctr">
              <a:spcBef>
                <a:spcPts val="500"/>
              </a:spcBef>
              <a:spcAft>
                <a:spcPts val="0"/>
              </a:spcAft>
              <a:buClr>
                <a:schemeClr val="lt1"/>
              </a:buClr>
              <a:buSzPts val="1100"/>
              <a:buFont typeface="Arial"/>
              <a:buNone/>
              <a:defRPr/>
            </a:lvl5pPr>
            <a:lvl6pPr indent="0" lvl="5" marL="1714500" marR="0" rtl="0" algn="ctr">
              <a:spcBef>
                <a:spcPts val="500"/>
              </a:spcBef>
              <a:spcAft>
                <a:spcPts val="0"/>
              </a:spcAft>
              <a:buClr>
                <a:schemeClr val="lt1"/>
              </a:buClr>
              <a:buSzPts val="1100"/>
              <a:buFont typeface="Arial"/>
              <a:buNone/>
              <a:defRPr/>
            </a:lvl6pPr>
            <a:lvl7pPr indent="0" lvl="6" marL="2057400" marR="0" rtl="0" algn="ctr">
              <a:spcBef>
                <a:spcPts val="500"/>
              </a:spcBef>
              <a:spcAft>
                <a:spcPts val="0"/>
              </a:spcAft>
              <a:buClr>
                <a:schemeClr val="lt1"/>
              </a:buClr>
              <a:buSzPts val="1100"/>
              <a:buFont typeface="Arial"/>
              <a:buNone/>
              <a:defRPr/>
            </a:lvl7pPr>
            <a:lvl8pPr indent="0" lvl="7" marL="2400300" marR="0" rtl="0" algn="ctr">
              <a:spcBef>
                <a:spcPts val="500"/>
              </a:spcBef>
              <a:spcAft>
                <a:spcPts val="0"/>
              </a:spcAft>
              <a:buClr>
                <a:schemeClr val="lt1"/>
              </a:buClr>
              <a:buSzPts val="1100"/>
              <a:buFont typeface="Arial"/>
              <a:buNone/>
              <a:defRPr/>
            </a:lvl8pPr>
            <a:lvl9pPr indent="0" lvl="8" marL="2743200" marR="0" rtl="0" algn="ctr">
              <a:spcBef>
                <a:spcPts val="500"/>
              </a:spcBef>
              <a:spcAft>
                <a:spcPts val="500"/>
              </a:spcAft>
              <a:buClr>
                <a:schemeClr val="lt1"/>
              </a:buClr>
              <a:buSzPts val="1100"/>
              <a:buFont typeface="Arial"/>
              <a:buNone/>
              <a:defRPr/>
            </a:lvl9pPr>
          </a:lstStyle>
          <a:p/>
        </p:txBody>
      </p:sp>
      <p:sp>
        <p:nvSpPr>
          <p:cNvPr id="32" name="Google Shape;32;p9"/>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33" name="Google Shape;33;p9"/>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34" name="Google Shape;34;p9"/>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35" name="Shape 35"/>
        <p:cNvGrpSpPr/>
        <p:nvPr/>
      </p:nvGrpSpPr>
      <p:grpSpPr>
        <a:xfrm>
          <a:off x="0" y="0"/>
          <a:ext cx="0" cy="0"/>
          <a:chOff x="0" y="0"/>
          <a:chExt cx="0" cy="0"/>
        </a:xfrm>
      </p:grpSpPr>
      <p:sp>
        <p:nvSpPr>
          <p:cNvPr id="36" name="Google Shape;36;p10"/>
          <p:cNvSpPr txBox="1"/>
          <p:nvPr>
            <p:ph type="title"/>
          </p:nvPr>
        </p:nvSpPr>
        <p:spPr>
          <a:xfrm>
            <a:off x="856060" y="457200"/>
            <a:ext cx="7429500" cy="1428600"/>
          </a:xfrm>
          <a:prstGeom prst="rect">
            <a:avLst/>
          </a:prstGeom>
          <a:noFill/>
          <a:ln>
            <a:noFill/>
          </a:ln>
        </p:spPr>
        <p:txBody>
          <a:bodyPr anchorCtr="0" anchor="ctr" bIns="68575" lIns="68575" spcFirstLastPara="1" rIns="68575" wrap="square" tIns="68575"/>
          <a:lstStyle>
            <a:lvl1pPr lvl="0" rtl="0" algn="l">
              <a:spcBef>
                <a:spcPts val="0"/>
              </a:spcBef>
              <a:spcAft>
                <a:spcPts val="0"/>
              </a:spcAft>
              <a:buClr>
                <a:schemeClr val="lt1"/>
              </a:buClr>
              <a:buSzPts val="1100"/>
              <a:buFont typeface="Questrial"/>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37" name="Google Shape;37;p10"/>
          <p:cNvSpPr txBox="1"/>
          <p:nvPr>
            <p:ph idx="1" type="body"/>
          </p:nvPr>
        </p:nvSpPr>
        <p:spPr>
          <a:xfrm>
            <a:off x="856060" y="2000249"/>
            <a:ext cx="7429500" cy="2343300"/>
          </a:xfrm>
          <a:prstGeom prst="rect">
            <a:avLst/>
          </a:prstGeom>
          <a:noFill/>
          <a:ln>
            <a:noFill/>
          </a:ln>
        </p:spPr>
        <p:txBody>
          <a:bodyPr anchorCtr="0" anchor="ctr" bIns="68575" lIns="68575" spcFirstLastPara="1" rIns="68575" wrap="square" tIns="68575"/>
          <a:lstStyle>
            <a:lvl1pPr indent="-298450" lvl="0" marL="457200" rtl="0" algn="l">
              <a:spcBef>
                <a:spcPts val="300"/>
              </a:spcBef>
              <a:spcAft>
                <a:spcPts val="0"/>
              </a:spcAft>
              <a:buClr>
                <a:schemeClr val="lt1"/>
              </a:buClr>
              <a:buSzPts val="1100"/>
              <a:buFont typeface="Arial"/>
              <a:buChar char="•"/>
              <a:defRPr/>
            </a:lvl1pPr>
            <a:lvl2pPr indent="-298450" lvl="1" marL="914400" rtl="0" algn="l">
              <a:spcBef>
                <a:spcPts val="500"/>
              </a:spcBef>
              <a:spcAft>
                <a:spcPts val="0"/>
              </a:spcAft>
              <a:buClr>
                <a:schemeClr val="lt1"/>
              </a:buClr>
              <a:buSzPts val="1100"/>
              <a:buFont typeface="Arial"/>
              <a:buChar char="•"/>
              <a:defRPr/>
            </a:lvl2pPr>
            <a:lvl3pPr indent="-298450" lvl="2" marL="1371600" rtl="0" algn="l">
              <a:spcBef>
                <a:spcPts val="500"/>
              </a:spcBef>
              <a:spcAft>
                <a:spcPts val="0"/>
              </a:spcAft>
              <a:buClr>
                <a:schemeClr val="lt1"/>
              </a:buClr>
              <a:buSzPts val="1100"/>
              <a:buFont typeface="Arial"/>
              <a:buChar char="•"/>
              <a:defRPr/>
            </a:lvl3pPr>
            <a:lvl4pPr indent="-298450" lvl="3" marL="1828800" rtl="0" algn="l">
              <a:spcBef>
                <a:spcPts val="500"/>
              </a:spcBef>
              <a:spcAft>
                <a:spcPts val="0"/>
              </a:spcAft>
              <a:buClr>
                <a:schemeClr val="lt1"/>
              </a:buClr>
              <a:buSzPts val="1100"/>
              <a:buFont typeface="Arial"/>
              <a:buChar char="•"/>
              <a:defRPr/>
            </a:lvl4pPr>
            <a:lvl5pPr indent="-298450" lvl="4" marL="2286000" rtl="0" algn="l">
              <a:spcBef>
                <a:spcPts val="500"/>
              </a:spcBef>
              <a:spcAft>
                <a:spcPts val="0"/>
              </a:spcAft>
              <a:buClr>
                <a:schemeClr val="lt1"/>
              </a:buClr>
              <a:buSzPts val="1100"/>
              <a:buFont typeface="Arial"/>
              <a:buChar char="•"/>
              <a:defRPr/>
            </a:lvl5pPr>
            <a:lvl6pPr indent="-298450" lvl="5" marL="2743200" rtl="0" algn="l">
              <a:spcBef>
                <a:spcPts val="500"/>
              </a:spcBef>
              <a:spcAft>
                <a:spcPts val="0"/>
              </a:spcAft>
              <a:buClr>
                <a:schemeClr val="lt1"/>
              </a:buClr>
              <a:buSzPts val="1100"/>
              <a:buFont typeface="Arial"/>
              <a:buChar char="•"/>
              <a:defRPr/>
            </a:lvl6pPr>
            <a:lvl7pPr indent="-298450" lvl="6" marL="3200400" rtl="0" algn="l">
              <a:spcBef>
                <a:spcPts val="500"/>
              </a:spcBef>
              <a:spcAft>
                <a:spcPts val="0"/>
              </a:spcAft>
              <a:buClr>
                <a:schemeClr val="lt1"/>
              </a:buClr>
              <a:buSzPts val="1100"/>
              <a:buFont typeface="Arial"/>
              <a:buChar char="•"/>
              <a:defRPr/>
            </a:lvl7pPr>
            <a:lvl8pPr indent="-298450" lvl="7" marL="3657600" rtl="0" algn="l">
              <a:spcBef>
                <a:spcPts val="500"/>
              </a:spcBef>
              <a:spcAft>
                <a:spcPts val="0"/>
              </a:spcAft>
              <a:buClr>
                <a:schemeClr val="lt1"/>
              </a:buClr>
              <a:buSzPts val="1100"/>
              <a:buFont typeface="Arial"/>
              <a:buChar char="•"/>
              <a:defRPr/>
            </a:lvl8pPr>
            <a:lvl9pPr indent="-298450" lvl="8" marL="4114800" rtl="0" algn="l">
              <a:spcBef>
                <a:spcPts val="500"/>
              </a:spcBef>
              <a:spcAft>
                <a:spcPts val="500"/>
              </a:spcAft>
              <a:buClr>
                <a:schemeClr val="lt1"/>
              </a:buClr>
              <a:buSzPts val="1100"/>
              <a:buFont typeface="Arial"/>
              <a:buChar char="•"/>
              <a:defRPr/>
            </a:lvl9pPr>
          </a:lstStyle>
          <a:p/>
        </p:txBody>
      </p:sp>
      <p:sp>
        <p:nvSpPr>
          <p:cNvPr id="38" name="Google Shape;38;p10"/>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39" name="Google Shape;39;p10"/>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40" name="Google Shape;40;p10"/>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41" name="Shape 41"/>
        <p:cNvGrpSpPr/>
        <p:nvPr/>
      </p:nvGrpSpPr>
      <p:grpSpPr>
        <a:xfrm>
          <a:off x="0" y="0"/>
          <a:ext cx="0" cy="0"/>
          <a:chOff x="0" y="0"/>
          <a:chExt cx="0" cy="0"/>
        </a:xfrm>
      </p:grpSpPr>
      <p:sp>
        <p:nvSpPr>
          <p:cNvPr id="42" name="Google Shape;42;p11"/>
          <p:cNvSpPr txBox="1"/>
          <p:nvPr>
            <p:ph type="title"/>
          </p:nvPr>
        </p:nvSpPr>
        <p:spPr>
          <a:xfrm>
            <a:off x="1313260" y="2481436"/>
            <a:ext cx="6515100" cy="1101600"/>
          </a:xfrm>
          <a:prstGeom prst="rect">
            <a:avLst/>
          </a:prstGeom>
          <a:noFill/>
          <a:ln>
            <a:noFill/>
          </a:ln>
        </p:spPr>
        <p:txBody>
          <a:bodyPr anchorCtr="0" anchor="b" bIns="68575" lIns="68575" spcFirstLastPara="1" rIns="68575" wrap="square" tIns="68575"/>
          <a:lstStyle>
            <a:lvl1pPr lvl="0" rtl="0" algn="r">
              <a:spcBef>
                <a:spcPts val="0"/>
              </a:spcBef>
              <a:spcAft>
                <a:spcPts val="0"/>
              </a:spcAft>
              <a:buSzPts val="1100"/>
              <a:buNone/>
              <a:defRPr/>
            </a:lvl1pPr>
            <a:lvl2pPr lvl="1" rtl="0">
              <a:spcBef>
                <a:spcPts val="0"/>
              </a:spcBef>
              <a:spcAft>
                <a:spcPts val="0"/>
              </a:spcAft>
              <a:buSzPts val="1100"/>
              <a:buChar char="○"/>
              <a:defRPr/>
            </a:lvl2pPr>
            <a:lvl3pPr lvl="2" rtl="0">
              <a:spcBef>
                <a:spcPts val="0"/>
              </a:spcBef>
              <a:spcAft>
                <a:spcPts val="0"/>
              </a:spcAft>
              <a:buSzPts val="1100"/>
              <a:buChar char="■"/>
              <a:defRPr/>
            </a:lvl3pPr>
            <a:lvl4pPr lvl="3" rtl="0">
              <a:spcBef>
                <a:spcPts val="0"/>
              </a:spcBef>
              <a:spcAft>
                <a:spcPts val="0"/>
              </a:spcAft>
              <a:buSzPts val="1100"/>
              <a:buChar char="●"/>
              <a:defRPr/>
            </a:lvl4pPr>
            <a:lvl5pPr lvl="4" rtl="0">
              <a:spcBef>
                <a:spcPts val="0"/>
              </a:spcBef>
              <a:spcAft>
                <a:spcPts val="0"/>
              </a:spcAft>
              <a:buSzPts val="1100"/>
              <a:buChar char="○"/>
              <a:defRPr/>
            </a:lvl5pPr>
            <a:lvl6pPr lvl="5" rtl="0">
              <a:spcBef>
                <a:spcPts val="0"/>
              </a:spcBef>
              <a:spcAft>
                <a:spcPts val="0"/>
              </a:spcAft>
              <a:buSzPts val="1100"/>
              <a:buChar char="■"/>
              <a:defRPr/>
            </a:lvl6pPr>
            <a:lvl7pPr lvl="6" rtl="0">
              <a:spcBef>
                <a:spcPts val="0"/>
              </a:spcBef>
              <a:spcAft>
                <a:spcPts val="0"/>
              </a:spcAft>
              <a:buSzPts val="1100"/>
              <a:buChar char="●"/>
              <a:defRPr/>
            </a:lvl7pPr>
            <a:lvl8pPr lvl="7" rtl="0">
              <a:spcBef>
                <a:spcPts val="0"/>
              </a:spcBef>
              <a:spcAft>
                <a:spcPts val="0"/>
              </a:spcAft>
              <a:buSzPts val="1100"/>
              <a:buChar char="○"/>
              <a:defRPr/>
            </a:lvl8pPr>
            <a:lvl9pPr lvl="8" rtl="0">
              <a:spcBef>
                <a:spcPts val="0"/>
              </a:spcBef>
              <a:spcAft>
                <a:spcPts val="0"/>
              </a:spcAft>
              <a:buSzPts val="1100"/>
              <a:buChar char="■"/>
              <a:defRPr/>
            </a:lvl9pPr>
          </a:lstStyle>
          <a:p/>
        </p:txBody>
      </p:sp>
      <p:sp>
        <p:nvSpPr>
          <p:cNvPr id="43" name="Google Shape;43;p11"/>
          <p:cNvSpPr txBox="1"/>
          <p:nvPr>
            <p:ph idx="1" type="body"/>
          </p:nvPr>
        </p:nvSpPr>
        <p:spPr>
          <a:xfrm>
            <a:off x="1313258" y="3583036"/>
            <a:ext cx="6515100" cy="645300"/>
          </a:xfrm>
          <a:prstGeom prst="rect">
            <a:avLst/>
          </a:prstGeom>
          <a:noFill/>
          <a:ln>
            <a:noFill/>
          </a:ln>
        </p:spPr>
        <p:txBody>
          <a:bodyPr anchorCtr="0" anchor="t" bIns="68575" lIns="68575" spcFirstLastPara="1" rIns="68575" wrap="square" tIns="68575"/>
          <a:lstStyle>
            <a:lvl1pPr indent="-228600" lvl="0" marL="457200" rtl="0" algn="r">
              <a:spcBef>
                <a:spcPts val="300"/>
              </a:spcBef>
              <a:spcAft>
                <a:spcPts val="0"/>
              </a:spcAft>
              <a:buClr>
                <a:schemeClr val="lt1"/>
              </a:buClr>
              <a:buSzPts val="1100"/>
              <a:buFont typeface="Questrial"/>
              <a:buNone/>
              <a:defRPr/>
            </a:lvl1pPr>
            <a:lvl2pPr indent="-228600" lvl="1" marL="914400" rtl="0">
              <a:spcBef>
                <a:spcPts val="500"/>
              </a:spcBef>
              <a:spcAft>
                <a:spcPts val="0"/>
              </a:spcAft>
              <a:buClr>
                <a:schemeClr val="lt1"/>
              </a:buClr>
              <a:buSzPts val="1100"/>
              <a:buFont typeface="Questrial"/>
              <a:buNone/>
              <a:defRPr/>
            </a:lvl2pPr>
            <a:lvl3pPr indent="-228600" lvl="2" marL="1371600" rtl="0">
              <a:spcBef>
                <a:spcPts val="500"/>
              </a:spcBef>
              <a:spcAft>
                <a:spcPts val="0"/>
              </a:spcAft>
              <a:buClr>
                <a:schemeClr val="lt1"/>
              </a:buClr>
              <a:buSzPts val="1100"/>
              <a:buFont typeface="Questrial"/>
              <a:buNone/>
              <a:defRPr/>
            </a:lvl3pPr>
            <a:lvl4pPr indent="-228600" lvl="3" marL="1828800" rtl="0">
              <a:spcBef>
                <a:spcPts val="500"/>
              </a:spcBef>
              <a:spcAft>
                <a:spcPts val="0"/>
              </a:spcAft>
              <a:buClr>
                <a:schemeClr val="lt1"/>
              </a:buClr>
              <a:buSzPts val="1100"/>
              <a:buFont typeface="Questrial"/>
              <a:buNone/>
              <a:defRPr/>
            </a:lvl4pPr>
            <a:lvl5pPr indent="-228600" lvl="4" marL="2286000" rtl="0">
              <a:spcBef>
                <a:spcPts val="500"/>
              </a:spcBef>
              <a:spcAft>
                <a:spcPts val="0"/>
              </a:spcAft>
              <a:buClr>
                <a:schemeClr val="lt1"/>
              </a:buClr>
              <a:buSzPts val="1100"/>
              <a:buFont typeface="Questrial"/>
              <a:buNone/>
              <a:defRPr/>
            </a:lvl5pPr>
            <a:lvl6pPr indent="-228600" lvl="5" marL="2743200" rtl="0">
              <a:spcBef>
                <a:spcPts val="500"/>
              </a:spcBef>
              <a:spcAft>
                <a:spcPts val="0"/>
              </a:spcAft>
              <a:buClr>
                <a:schemeClr val="lt1"/>
              </a:buClr>
              <a:buSzPts val="1100"/>
              <a:buFont typeface="Questrial"/>
              <a:buNone/>
              <a:defRPr/>
            </a:lvl6pPr>
            <a:lvl7pPr indent="-228600" lvl="6" marL="3200400" rtl="0">
              <a:spcBef>
                <a:spcPts val="500"/>
              </a:spcBef>
              <a:spcAft>
                <a:spcPts val="0"/>
              </a:spcAft>
              <a:buClr>
                <a:schemeClr val="lt1"/>
              </a:buClr>
              <a:buSzPts val="1100"/>
              <a:buFont typeface="Questrial"/>
              <a:buNone/>
              <a:defRPr/>
            </a:lvl7pPr>
            <a:lvl8pPr indent="-228600" lvl="7" marL="3657600" rtl="0">
              <a:spcBef>
                <a:spcPts val="500"/>
              </a:spcBef>
              <a:spcAft>
                <a:spcPts val="0"/>
              </a:spcAft>
              <a:buClr>
                <a:schemeClr val="lt1"/>
              </a:buClr>
              <a:buSzPts val="1100"/>
              <a:buFont typeface="Questrial"/>
              <a:buNone/>
              <a:defRPr/>
            </a:lvl8pPr>
            <a:lvl9pPr indent="-228600" lvl="8" marL="4114800" rtl="0">
              <a:spcBef>
                <a:spcPts val="500"/>
              </a:spcBef>
              <a:spcAft>
                <a:spcPts val="500"/>
              </a:spcAft>
              <a:buClr>
                <a:schemeClr val="lt1"/>
              </a:buClr>
              <a:buSzPts val="1100"/>
              <a:buFont typeface="Questrial"/>
              <a:buNone/>
              <a:defRPr/>
            </a:lvl9pPr>
          </a:lstStyle>
          <a:p/>
        </p:txBody>
      </p:sp>
      <p:sp>
        <p:nvSpPr>
          <p:cNvPr id="44" name="Google Shape;44;p11"/>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45" name="Google Shape;45;p11"/>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a:lvl1pPr>
            <a:lvl2pPr indent="-69850" lvl="1" marL="342900" marR="0" rtl="0" algn="l">
              <a:spcBef>
                <a:spcPts val="0"/>
              </a:spcBef>
              <a:spcAft>
                <a:spcPts val="0"/>
              </a:spcAft>
              <a:buSzPts val="1100"/>
              <a:buChar char="○"/>
              <a:defRPr/>
            </a:lvl2pPr>
            <a:lvl3pPr indent="-69850" lvl="2" marL="685800" marR="0" rtl="0" algn="l">
              <a:spcBef>
                <a:spcPts val="0"/>
              </a:spcBef>
              <a:spcAft>
                <a:spcPts val="0"/>
              </a:spcAft>
              <a:buSzPts val="1100"/>
              <a:buChar char="■"/>
              <a:defRPr/>
            </a:lvl3pPr>
            <a:lvl4pPr indent="-69850" lvl="3" marL="1028700" marR="0" rtl="0" algn="l">
              <a:spcBef>
                <a:spcPts val="0"/>
              </a:spcBef>
              <a:spcAft>
                <a:spcPts val="0"/>
              </a:spcAft>
              <a:buSzPts val="1100"/>
              <a:buChar char="●"/>
              <a:defRPr/>
            </a:lvl4pPr>
            <a:lvl5pPr indent="-69850" lvl="4" marL="1371600" marR="0" rtl="0" algn="l">
              <a:spcBef>
                <a:spcPts val="0"/>
              </a:spcBef>
              <a:spcAft>
                <a:spcPts val="0"/>
              </a:spcAft>
              <a:buSzPts val="1100"/>
              <a:buChar char="○"/>
              <a:defRPr/>
            </a:lvl5pPr>
            <a:lvl6pPr indent="-69850" lvl="5" marL="1714500" marR="0" rtl="0" algn="l">
              <a:spcBef>
                <a:spcPts val="0"/>
              </a:spcBef>
              <a:spcAft>
                <a:spcPts val="0"/>
              </a:spcAft>
              <a:buSzPts val="1100"/>
              <a:buChar char="■"/>
              <a:defRPr/>
            </a:lvl6pPr>
            <a:lvl7pPr indent="-69850" lvl="6" marL="2057400" marR="0" rtl="0" algn="l">
              <a:spcBef>
                <a:spcPts val="0"/>
              </a:spcBef>
              <a:spcAft>
                <a:spcPts val="0"/>
              </a:spcAft>
              <a:buSzPts val="1100"/>
              <a:buChar char="●"/>
              <a:defRPr/>
            </a:lvl7pPr>
            <a:lvl8pPr indent="-69850" lvl="7" marL="2400300" marR="0" rtl="0" algn="l">
              <a:spcBef>
                <a:spcPts val="0"/>
              </a:spcBef>
              <a:spcAft>
                <a:spcPts val="0"/>
              </a:spcAft>
              <a:buSzPts val="1100"/>
              <a:buChar char="○"/>
              <a:defRPr/>
            </a:lvl8pPr>
            <a:lvl9pPr indent="-69850" lvl="8" marL="2743200" marR="0" rtl="0" algn="l">
              <a:spcBef>
                <a:spcPts val="0"/>
              </a:spcBef>
              <a:spcAft>
                <a:spcPts val="0"/>
              </a:spcAft>
              <a:buSzPts val="1100"/>
              <a:buChar char="■"/>
              <a:defRPr/>
            </a:lvl9pPr>
          </a:lstStyle>
          <a:p/>
        </p:txBody>
      </p:sp>
      <p:sp>
        <p:nvSpPr>
          <p:cNvPr id="46" name="Google Shape;46;p11"/>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6.xml"/><Relationship Id="rId10" Type="http://schemas.openxmlformats.org/officeDocument/2006/relationships/slideLayout" Target="../slideLayouts/slideLayout15.xml"/><Relationship Id="rId13" Type="http://schemas.openxmlformats.org/officeDocument/2006/relationships/slideLayout" Target="../slideLayouts/slideLayout18.xml"/><Relationship Id="rId12" Type="http://schemas.openxmlformats.org/officeDocument/2006/relationships/slideLayout" Target="../slideLayouts/slideLayout17.xml"/><Relationship Id="rId1" Type="http://schemas.openxmlformats.org/officeDocument/2006/relationships/image" Target="../media/image1.png"/><Relationship Id="rId2" Type="http://schemas.openxmlformats.org/officeDocument/2006/relationships/slideLayout" Target="../slideLayouts/slideLayout7.xml"/><Relationship Id="rId3" Type="http://schemas.openxmlformats.org/officeDocument/2006/relationships/slideLayout" Target="../slideLayouts/slideLayout8.xml"/><Relationship Id="rId4" Type="http://schemas.openxmlformats.org/officeDocument/2006/relationships/slideLayout" Target="../slideLayouts/slideLayout9.xml"/><Relationship Id="rId9" Type="http://schemas.openxmlformats.org/officeDocument/2006/relationships/slideLayout" Target="../slideLayouts/slideLayout14.xml"/><Relationship Id="rId15" Type="http://schemas.openxmlformats.org/officeDocument/2006/relationships/slideLayout" Target="../slideLayouts/slideLayout20.xml"/><Relationship Id="rId14" Type="http://schemas.openxmlformats.org/officeDocument/2006/relationships/slideLayout" Target="../slideLayouts/slideLayout19.xml"/><Relationship Id="rId17" Type="http://schemas.openxmlformats.org/officeDocument/2006/relationships/slideLayout" Target="../slideLayouts/slideLayout22.xml"/><Relationship Id="rId16" Type="http://schemas.openxmlformats.org/officeDocument/2006/relationships/slideLayout" Target="../slideLayouts/slideLayout21.xml"/><Relationship Id="rId5" Type="http://schemas.openxmlformats.org/officeDocument/2006/relationships/slideLayout" Target="../slideLayouts/slideLayout10.xml"/><Relationship Id="rId19" Type="http://schemas.openxmlformats.org/officeDocument/2006/relationships/theme" Target="../theme/theme3.xml"/><Relationship Id="rId6" Type="http://schemas.openxmlformats.org/officeDocument/2006/relationships/slideLayout" Target="../slideLayouts/slideLayout11.xml"/><Relationship Id="rId18" Type="http://schemas.openxmlformats.org/officeDocument/2006/relationships/slideLayout" Target="../slideLayouts/slideLayout23.xml"/><Relationship Id="rId7" Type="http://schemas.openxmlformats.org/officeDocument/2006/relationships/slideLayout" Target="../slideLayouts/slideLayout12.xml"/><Relationship Id="rId8"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8"/>
            <a:ext cx="8229600" cy="85725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7" name="Google Shape;7;p1"/>
          <p:cNvSpPr txBox="1"/>
          <p:nvPr>
            <p:ph idx="1" type="body"/>
          </p:nvPr>
        </p:nvSpPr>
        <p:spPr>
          <a:xfrm>
            <a:off x="457200" y="1200150"/>
            <a:ext cx="8229600" cy="3725681"/>
          </a:xfrm>
          <a:prstGeom prst="rect">
            <a:avLst/>
          </a:prstGeom>
          <a:noFill/>
          <a:ln>
            <a:noFill/>
          </a:ln>
        </p:spPr>
        <p:txBody>
          <a:bodyPr anchorCtr="0" anchor="t" bIns="91425" lIns="91425" spcFirstLastPara="1" rIns="91425" wrap="square" tIns="91425"/>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1">
            <a:alphaModFix/>
          </a:blip>
          <a:stretch>
            <a:fillRect b="0" l="0" r="0" t="0"/>
          </a:stretch>
        </a:blipFill>
      </p:bgPr>
    </p:bg>
    <p:spTree>
      <p:nvGrpSpPr>
        <p:cNvPr id="23" name="Shape 23"/>
        <p:cNvGrpSpPr/>
        <p:nvPr/>
      </p:nvGrpSpPr>
      <p:grpSpPr>
        <a:xfrm>
          <a:off x="0" y="0"/>
          <a:ext cx="0" cy="0"/>
          <a:chOff x="0" y="0"/>
          <a:chExt cx="0" cy="0"/>
        </a:xfrm>
      </p:grpSpPr>
      <p:sp>
        <p:nvSpPr>
          <p:cNvPr id="24" name="Google Shape;24;p8"/>
          <p:cNvSpPr txBox="1"/>
          <p:nvPr>
            <p:ph type="title"/>
          </p:nvPr>
        </p:nvSpPr>
        <p:spPr>
          <a:xfrm>
            <a:off x="856060" y="457200"/>
            <a:ext cx="7429500" cy="1428600"/>
          </a:xfrm>
          <a:prstGeom prst="rect">
            <a:avLst/>
          </a:prstGeom>
          <a:noFill/>
          <a:ln>
            <a:noFill/>
          </a:ln>
        </p:spPr>
        <p:txBody>
          <a:bodyPr anchorCtr="0" anchor="ctr" bIns="68575" lIns="68575" spcFirstLastPara="1" rIns="68575" wrap="square" tIns="68575"/>
          <a:lstStyle>
            <a:lvl1pPr indent="0" lvl="0" marL="0" marR="0" rtl="0" algn="l">
              <a:spcBef>
                <a:spcPts val="0"/>
              </a:spcBef>
              <a:spcAft>
                <a:spcPts val="0"/>
              </a:spcAft>
              <a:buClr>
                <a:schemeClr val="lt1"/>
              </a:buClr>
              <a:buSzPts val="1100"/>
              <a:buFont typeface="Questrial"/>
              <a:buNone/>
              <a:defRPr sz="1100"/>
            </a:lvl1pPr>
            <a:lvl2pPr indent="-69850" lvl="1" marL="0" marR="0" rtl="0" algn="l">
              <a:spcBef>
                <a:spcPts val="0"/>
              </a:spcBef>
              <a:spcAft>
                <a:spcPts val="0"/>
              </a:spcAft>
              <a:buSzPts val="1100"/>
              <a:buChar char="○"/>
              <a:defRPr sz="1100"/>
            </a:lvl2pPr>
            <a:lvl3pPr indent="-69850" lvl="2" marL="0" marR="0" rtl="0" algn="l">
              <a:spcBef>
                <a:spcPts val="0"/>
              </a:spcBef>
              <a:spcAft>
                <a:spcPts val="0"/>
              </a:spcAft>
              <a:buSzPts val="1100"/>
              <a:buChar char="■"/>
              <a:defRPr sz="1100"/>
            </a:lvl3pPr>
            <a:lvl4pPr indent="-69850" lvl="3" marL="0" marR="0" rtl="0" algn="l">
              <a:spcBef>
                <a:spcPts val="0"/>
              </a:spcBef>
              <a:spcAft>
                <a:spcPts val="0"/>
              </a:spcAft>
              <a:buSzPts val="1100"/>
              <a:buChar char="●"/>
              <a:defRPr sz="1100"/>
            </a:lvl4pPr>
            <a:lvl5pPr indent="-69850" lvl="4" marL="0" marR="0" rtl="0" algn="l">
              <a:spcBef>
                <a:spcPts val="0"/>
              </a:spcBef>
              <a:spcAft>
                <a:spcPts val="0"/>
              </a:spcAft>
              <a:buSzPts val="1100"/>
              <a:buChar char="○"/>
              <a:defRPr sz="1100"/>
            </a:lvl5pPr>
            <a:lvl6pPr indent="-69850" lvl="5" marL="0" marR="0" rtl="0" algn="l">
              <a:spcBef>
                <a:spcPts val="0"/>
              </a:spcBef>
              <a:spcAft>
                <a:spcPts val="0"/>
              </a:spcAft>
              <a:buSzPts val="1100"/>
              <a:buChar char="■"/>
              <a:defRPr sz="1100"/>
            </a:lvl6pPr>
            <a:lvl7pPr indent="-69850" lvl="6" marL="0" marR="0" rtl="0" algn="l">
              <a:spcBef>
                <a:spcPts val="0"/>
              </a:spcBef>
              <a:spcAft>
                <a:spcPts val="0"/>
              </a:spcAft>
              <a:buSzPts val="1100"/>
              <a:buChar char="●"/>
              <a:defRPr sz="1100"/>
            </a:lvl7pPr>
            <a:lvl8pPr indent="-69850" lvl="7" marL="0" marR="0" rtl="0" algn="l">
              <a:spcBef>
                <a:spcPts val="0"/>
              </a:spcBef>
              <a:spcAft>
                <a:spcPts val="0"/>
              </a:spcAft>
              <a:buSzPts val="1100"/>
              <a:buChar char="○"/>
              <a:defRPr sz="1100"/>
            </a:lvl8pPr>
            <a:lvl9pPr indent="-69850" lvl="8" marL="0" marR="0" rtl="0" algn="l">
              <a:spcBef>
                <a:spcPts val="0"/>
              </a:spcBef>
              <a:spcAft>
                <a:spcPts val="0"/>
              </a:spcAft>
              <a:buSzPts val="1100"/>
              <a:buChar char="■"/>
              <a:defRPr sz="1100"/>
            </a:lvl9pPr>
          </a:lstStyle>
          <a:p/>
        </p:txBody>
      </p:sp>
      <p:sp>
        <p:nvSpPr>
          <p:cNvPr id="25" name="Google Shape;25;p8"/>
          <p:cNvSpPr txBox="1"/>
          <p:nvPr>
            <p:ph idx="1" type="body"/>
          </p:nvPr>
        </p:nvSpPr>
        <p:spPr>
          <a:xfrm>
            <a:off x="856060" y="2000249"/>
            <a:ext cx="7429500" cy="2343300"/>
          </a:xfrm>
          <a:prstGeom prst="rect">
            <a:avLst/>
          </a:prstGeom>
          <a:noFill/>
          <a:ln>
            <a:noFill/>
          </a:ln>
        </p:spPr>
        <p:txBody>
          <a:bodyPr anchorCtr="0" anchor="ctr" bIns="68575" lIns="68575" spcFirstLastPara="1" rIns="68575" wrap="square" tIns="68575"/>
          <a:lstStyle>
            <a:lvl1pPr indent="-298450" lvl="0" marL="457200" marR="0" rtl="0" algn="l">
              <a:spcBef>
                <a:spcPts val="300"/>
              </a:spcBef>
              <a:spcAft>
                <a:spcPts val="0"/>
              </a:spcAft>
              <a:buClr>
                <a:schemeClr val="lt1"/>
              </a:buClr>
              <a:buSzPts val="1100"/>
              <a:buFont typeface="Arial"/>
              <a:buChar char="•"/>
              <a:defRPr sz="1100"/>
            </a:lvl1pPr>
            <a:lvl2pPr indent="-298450" lvl="1" marL="914400" marR="0" rtl="0" algn="l">
              <a:spcBef>
                <a:spcPts val="500"/>
              </a:spcBef>
              <a:spcAft>
                <a:spcPts val="0"/>
              </a:spcAft>
              <a:buClr>
                <a:schemeClr val="lt1"/>
              </a:buClr>
              <a:buSzPts val="1100"/>
              <a:buFont typeface="Arial"/>
              <a:buChar char="•"/>
              <a:defRPr sz="1100"/>
            </a:lvl2pPr>
            <a:lvl3pPr indent="-298450" lvl="2" marL="1371600" marR="0" rtl="0" algn="l">
              <a:spcBef>
                <a:spcPts val="500"/>
              </a:spcBef>
              <a:spcAft>
                <a:spcPts val="0"/>
              </a:spcAft>
              <a:buClr>
                <a:schemeClr val="lt1"/>
              </a:buClr>
              <a:buSzPts val="1100"/>
              <a:buFont typeface="Arial"/>
              <a:buChar char="•"/>
              <a:defRPr sz="1100"/>
            </a:lvl3pPr>
            <a:lvl4pPr indent="-298450" lvl="3" marL="1828800" marR="0" rtl="0" algn="l">
              <a:spcBef>
                <a:spcPts val="500"/>
              </a:spcBef>
              <a:spcAft>
                <a:spcPts val="0"/>
              </a:spcAft>
              <a:buClr>
                <a:schemeClr val="lt1"/>
              </a:buClr>
              <a:buSzPts val="1100"/>
              <a:buFont typeface="Arial"/>
              <a:buChar char="•"/>
              <a:defRPr sz="1100"/>
            </a:lvl4pPr>
            <a:lvl5pPr indent="-298450" lvl="4" marL="2286000" marR="0" rtl="0" algn="l">
              <a:spcBef>
                <a:spcPts val="500"/>
              </a:spcBef>
              <a:spcAft>
                <a:spcPts val="0"/>
              </a:spcAft>
              <a:buClr>
                <a:schemeClr val="lt1"/>
              </a:buClr>
              <a:buSzPts val="1100"/>
              <a:buFont typeface="Arial"/>
              <a:buChar char="•"/>
              <a:defRPr sz="1100"/>
            </a:lvl5pPr>
            <a:lvl6pPr indent="-298450" lvl="5" marL="2743200" marR="0" rtl="0" algn="l">
              <a:spcBef>
                <a:spcPts val="500"/>
              </a:spcBef>
              <a:spcAft>
                <a:spcPts val="0"/>
              </a:spcAft>
              <a:buClr>
                <a:schemeClr val="lt1"/>
              </a:buClr>
              <a:buSzPts val="1100"/>
              <a:buFont typeface="Arial"/>
              <a:buChar char="•"/>
              <a:defRPr sz="1100"/>
            </a:lvl6pPr>
            <a:lvl7pPr indent="-298450" lvl="6" marL="3200400" marR="0" rtl="0" algn="l">
              <a:spcBef>
                <a:spcPts val="500"/>
              </a:spcBef>
              <a:spcAft>
                <a:spcPts val="0"/>
              </a:spcAft>
              <a:buClr>
                <a:schemeClr val="lt1"/>
              </a:buClr>
              <a:buSzPts val="1100"/>
              <a:buFont typeface="Arial"/>
              <a:buChar char="•"/>
              <a:defRPr sz="1100"/>
            </a:lvl7pPr>
            <a:lvl8pPr indent="-298450" lvl="7" marL="3657600" marR="0" rtl="0" algn="l">
              <a:spcBef>
                <a:spcPts val="500"/>
              </a:spcBef>
              <a:spcAft>
                <a:spcPts val="0"/>
              </a:spcAft>
              <a:buClr>
                <a:schemeClr val="lt1"/>
              </a:buClr>
              <a:buSzPts val="1100"/>
              <a:buFont typeface="Arial"/>
              <a:buChar char="•"/>
              <a:defRPr sz="1100"/>
            </a:lvl8pPr>
            <a:lvl9pPr indent="-298450" lvl="8" marL="4114800" marR="0" rtl="0" algn="l">
              <a:spcBef>
                <a:spcPts val="500"/>
              </a:spcBef>
              <a:spcAft>
                <a:spcPts val="500"/>
              </a:spcAft>
              <a:buClr>
                <a:schemeClr val="lt1"/>
              </a:buClr>
              <a:buSzPts val="1100"/>
              <a:buFont typeface="Arial"/>
              <a:buChar char="•"/>
              <a:defRPr sz="1100"/>
            </a:lvl9pPr>
          </a:lstStyle>
          <a:p/>
        </p:txBody>
      </p:sp>
      <p:sp>
        <p:nvSpPr>
          <p:cNvPr id="26" name="Google Shape;26;p8"/>
          <p:cNvSpPr txBox="1"/>
          <p:nvPr>
            <p:ph idx="10" type="dt"/>
          </p:nvPr>
        </p:nvSpPr>
        <p:spPr>
          <a:xfrm>
            <a:off x="6628209" y="4412456"/>
            <a:ext cx="1200000" cy="273900"/>
          </a:xfrm>
          <a:prstGeom prst="rect">
            <a:avLst/>
          </a:prstGeom>
          <a:noFill/>
          <a:ln>
            <a:noFill/>
          </a:ln>
        </p:spPr>
        <p:txBody>
          <a:bodyPr anchorCtr="0" anchor="ctr" bIns="68575" lIns="68575" spcFirstLastPara="1" rIns="68575" wrap="square" tIns="68575"/>
          <a:lstStyle>
            <a:lvl1pPr indent="-69850" lvl="0" marL="0" marR="0" rtl="0" algn="r">
              <a:spcBef>
                <a:spcPts val="0"/>
              </a:spcBef>
              <a:spcAft>
                <a:spcPts val="0"/>
              </a:spcAft>
              <a:buSzPts val="1100"/>
              <a:buChar char="●"/>
              <a:defRPr sz="1100"/>
            </a:lvl1pPr>
            <a:lvl2pPr indent="-69850" lvl="1" marL="342900" marR="0" rtl="0" algn="l">
              <a:spcBef>
                <a:spcPts val="0"/>
              </a:spcBef>
              <a:spcAft>
                <a:spcPts val="0"/>
              </a:spcAft>
              <a:buSzPts val="1100"/>
              <a:buChar char="○"/>
              <a:defRPr sz="1100"/>
            </a:lvl2pPr>
            <a:lvl3pPr indent="-69850" lvl="2" marL="685800" marR="0" rtl="0" algn="l">
              <a:spcBef>
                <a:spcPts val="0"/>
              </a:spcBef>
              <a:spcAft>
                <a:spcPts val="0"/>
              </a:spcAft>
              <a:buSzPts val="1100"/>
              <a:buChar char="■"/>
              <a:defRPr sz="1100"/>
            </a:lvl3pPr>
            <a:lvl4pPr indent="-69850" lvl="3" marL="1028700" marR="0" rtl="0" algn="l">
              <a:spcBef>
                <a:spcPts val="0"/>
              </a:spcBef>
              <a:spcAft>
                <a:spcPts val="0"/>
              </a:spcAft>
              <a:buSzPts val="1100"/>
              <a:buChar char="●"/>
              <a:defRPr sz="1100"/>
            </a:lvl4pPr>
            <a:lvl5pPr indent="-69850" lvl="4" marL="1371600" marR="0" rtl="0" algn="l">
              <a:spcBef>
                <a:spcPts val="0"/>
              </a:spcBef>
              <a:spcAft>
                <a:spcPts val="0"/>
              </a:spcAft>
              <a:buSzPts val="1100"/>
              <a:buChar char="○"/>
              <a:defRPr sz="1100"/>
            </a:lvl5pPr>
            <a:lvl6pPr indent="-69850" lvl="5" marL="1714500" marR="0" rtl="0" algn="l">
              <a:spcBef>
                <a:spcPts val="0"/>
              </a:spcBef>
              <a:spcAft>
                <a:spcPts val="0"/>
              </a:spcAft>
              <a:buSzPts val="1100"/>
              <a:buChar char="■"/>
              <a:defRPr sz="1100"/>
            </a:lvl6pPr>
            <a:lvl7pPr indent="-69850" lvl="6" marL="2057400" marR="0" rtl="0" algn="l">
              <a:spcBef>
                <a:spcPts val="0"/>
              </a:spcBef>
              <a:spcAft>
                <a:spcPts val="0"/>
              </a:spcAft>
              <a:buSzPts val="1100"/>
              <a:buChar char="●"/>
              <a:defRPr sz="1100"/>
            </a:lvl7pPr>
            <a:lvl8pPr indent="-69850" lvl="7" marL="2400300" marR="0" rtl="0" algn="l">
              <a:spcBef>
                <a:spcPts val="0"/>
              </a:spcBef>
              <a:spcAft>
                <a:spcPts val="0"/>
              </a:spcAft>
              <a:buSzPts val="1100"/>
              <a:buChar char="○"/>
              <a:defRPr sz="1100"/>
            </a:lvl8pPr>
            <a:lvl9pPr indent="-69850" lvl="8" marL="2743200" marR="0" rtl="0" algn="l">
              <a:spcBef>
                <a:spcPts val="0"/>
              </a:spcBef>
              <a:spcAft>
                <a:spcPts val="0"/>
              </a:spcAft>
              <a:buSzPts val="1100"/>
              <a:buChar char="■"/>
              <a:defRPr sz="1100"/>
            </a:lvl9pPr>
          </a:lstStyle>
          <a:p/>
        </p:txBody>
      </p:sp>
      <p:sp>
        <p:nvSpPr>
          <p:cNvPr id="27" name="Google Shape;27;p8"/>
          <p:cNvSpPr txBox="1"/>
          <p:nvPr>
            <p:ph idx="11" type="ftr"/>
          </p:nvPr>
        </p:nvSpPr>
        <p:spPr>
          <a:xfrm>
            <a:off x="856059" y="4412456"/>
            <a:ext cx="5658000" cy="273900"/>
          </a:xfrm>
          <a:prstGeom prst="rect">
            <a:avLst/>
          </a:prstGeom>
          <a:noFill/>
          <a:ln>
            <a:noFill/>
          </a:ln>
        </p:spPr>
        <p:txBody>
          <a:bodyPr anchorCtr="0" anchor="ctr" bIns="68575" lIns="68575" spcFirstLastPara="1" rIns="68575" wrap="square" tIns="68575"/>
          <a:lstStyle>
            <a:lvl1pPr indent="-69850" lvl="0" marL="0" marR="0" rtl="0" algn="l">
              <a:spcBef>
                <a:spcPts val="0"/>
              </a:spcBef>
              <a:spcAft>
                <a:spcPts val="0"/>
              </a:spcAft>
              <a:buSzPts val="1100"/>
              <a:buChar char="●"/>
              <a:defRPr sz="1100"/>
            </a:lvl1pPr>
            <a:lvl2pPr indent="-69850" lvl="1" marL="342900" marR="0" rtl="0" algn="l">
              <a:spcBef>
                <a:spcPts val="0"/>
              </a:spcBef>
              <a:spcAft>
                <a:spcPts val="0"/>
              </a:spcAft>
              <a:buSzPts val="1100"/>
              <a:buChar char="○"/>
              <a:defRPr sz="1100"/>
            </a:lvl2pPr>
            <a:lvl3pPr indent="-69850" lvl="2" marL="685800" marR="0" rtl="0" algn="l">
              <a:spcBef>
                <a:spcPts val="0"/>
              </a:spcBef>
              <a:spcAft>
                <a:spcPts val="0"/>
              </a:spcAft>
              <a:buSzPts val="1100"/>
              <a:buChar char="■"/>
              <a:defRPr sz="1100"/>
            </a:lvl3pPr>
            <a:lvl4pPr indent="-69850" lvl="3" marL="1028700" marR="0" rtl="0" algn="l">
              <a:spcBef>
                <a:spcPts val="0"/>
              </a:spcBef>
              <a:spcAft>
                <a:spcPts val="0"/>
              </a:spcAft>
              <a:buSzPts val="1100"/>
              <a:buChar char="●"/>
              <a:defRPr sz="1100"/>
            </a:lvl4pPr>
            <a:lvl5pPr indent="-69850" lvl="4" marL="1371600" marR="0" rtl="0" algn="l">
              <a:spcBef>
                <a:spcPts val="0"/>
              </a:spcBef>
              <a:spcAft>
                <a:spcPts val="0"/>
              </a:spcAft>
              <a:buSzPts val="1100"/>
              <a:buChar char="○"/>
              <a:defRPr sz="1100"/>
            </a:lvl5pPr>
            <a:lvl6pPr indent="-69850" lvl="5" marL="1714500" marR="0" rtl="0" algn="l">
              <a:spcBef>
                <a:spcPts val="0"/>
              </a:spcBef>
              <a:spcAft>
                <a:spcPts val="0"/>
              </a:spcAft>
              <a:buSzPts val="1100"/>
              <a:buChar char="■"/>
              <a:defRPr sz="1100"/>
            </a:lvl6pPr>
            <a:lvl7pPr indent="-69850" lvl="6" marL="2057400" marR="0" rtl="0" algn="l">
              <a:spcBef>
                <a:spcPts val="0"/>
              </a:spcBef>
              <a:spcAft>
                <a:spcPts val="0"/>
              </a:spcAft>
              <a:buSzPts val="1100"/>
              <a:buChar char="●"/>
              <a:defRPr sz="1100"/>
            </a:lvl7pPr>
            <a:lvl8pPr indent="-69850" lvl="7" marL="2400300" marR="0" rtl="0" algn="l">
              <a:spcBef>
                <a:spcPts val="0"/>
              </a:spcBef>
              <a:spcAft>
                <a:spcPts val="0"/>
              </a:spcAft>
              <a:buSzPts val="1100"/>
              <a:buChar char="○"/>
              <a:defRPr sz="1100"/>
            </a:lvl8pPr>
            <a:lvl9pPr indent="-69850" lvl="8" marL="2743200" marR="0" rtl="0" algn="l">
              <a:spcBef>
                <a:spcPts val="0"/>
              </a:spcBef>
              <a:spcAft>
                <a:spcPts val="0"/>
              </a:spcAft>
              <a:buSzPts val="1100"/>
              <a:buChar char="■"/>
              <a:defRPr sz="1100"/>
            </a:lvl9pPr>
          </a:lstStyle>
          <a:p/>
        </p:txBody>
      </p:sp>
      <p:sp>
        <p:nvSpPr>
          <p:cNvPr id="28" name="Google Shape;28;p8"/>
          <p:cNvSpPr txBox="1"/>
          <p:nvPr>
            <p:ph idx="12" type="sldNum"/>
          </p:nvPr>
        </p:nvSpPr>
        <p:spPr>
          <a:xfrm>
            <a:off x="7885509" y="4412456"/>
            <a:ext cx="413400" cy="273900"/>
          </a:xfrm>
          <a:prstGeom prst="rect">
            <a:avLst/>
          </a:prstGeom>
          <a:noFill/>
          <a:ln>
            <a:noFill/>
          </a:ln>
        </p:spPr>
        <p:txBody>
          <a:bodyPr anchorCtr="0" anchor="ctr" bIns="68575" lIns="68575" spcFirstLastPara="1" rIns="68575" wrap="square" tIns="68575">
            <a:noAutofit/>
          </a:bodyPr>
          <a:lstStyle>
            <a:lvl1pPr indent="0" lvl="0" marL="0" marR="0" rtl="0" algn="r">
              <a:buNone/>
              <a:defRPr sz="1100"/>
            </a:lvl1pPr>
            <a:lvl2pPr indent="0" lvl="1" marL="0" marR="0" rtl="0" algn="r">
              <a:buNone/>
              <a:defRPr sz="1100"/>
            </a:lvl2pPr>
            <a:lvl3pPr indent="0" lvl="2" marL="0" marR="0" rtl="0" algn="r">
              <a:buNone/>
              <a:defRPr sz="1100"/>
            </a:lvl3pPr>
            <a:lvl4pPr indent="0" lvl="3" marL="0" marR="0" rtl="0" algn="r">
              <a:buNone/>
              <a:defRPr sz="1100"/>
            </a:lvl4pPr>
            <a:lvl5pPr indent="0" lvl="4" marL="0" marR="0" rtl="0" algn="r">
              <a:buNone/>
              <a:defRPr sz="1100"/>
            </a:lvl5pPr>
            <a:lvl6pPr indent="0" lvl="5" marL="0" marR="0" rtl="0" algn="r">
              <a:buNone/>
              <a:defRPr sz="1100"/>
            </a:lvl6pPr>
            <a:lvl7pPr indent="0" lvl="6" marL="0" marR="0" rtl="0" algn="r">
              <a:buNone/>
              <a:defRPr sz="1100"/>
            </a:lvl7pPr>
            <a:lvl8pPr indent="0" lvl="7" marL="0" marR="0" rtl="0" algn="r">
              <a:buNone/>
              <a:defRPr sz="1100"/>
            </a:lvl8pPr>
            <a:lvl9pPr indent="0" lvl="8" marL="0" marR="0" rtl="0" algn="r">
              <a:buNone/>
              <a:defRPr sz="1100"/>
            </a:lvl9pPr>
          </a:lstStyle>
          <a:p>
            <a:pPr indent="-69850" lvl="0" marL="0" rtl="0" algn="r">
              <a:spcBef>
                <a:spcPts val="0"/>
              </a:spcBef>
              <a:spcAft>
                <a:spcPts val="0"/>
              </a:spcAft>
              <a:buSzPts val="1100"/>
              <a:buChar char="●"/>
            </a:pPr>
            <a:r>
              <a:t/>
            </a:r>
            <a:endParaRPr/>
          </a:p>
          <a:p>
            <a:pPr indent="-69850" lvl="1" marL="342900" rtl="0" algn="l">
              <a:spcBef>
                <a:spcPts val="0"/>
              </a:spcBef>
              <a:spcAft>
                <a:spcPts val="0"/>
              </a:spcAft>
              <a:buSzPts val="1100"/>
              <a:buChar char="○"/>
            </a:pPr>
            <a:r>
              <a:t/>
            </a:r>
            <a:endParaRPr/>
          </a:p>
          <a:p>
            <a:pPr indent="-69850" lvl="2" marL="685800" rtl="0" algn="l">
              <a:spcBef>
                <a:spcPts val="0"/>
              </a:spcBef>
              <a:spcAft>
                <a:spcPts val="0"/>
              </a:spcAft>
              <a:buSzPts val="1100"/>
              <a:buChar char="■"/>
            </a:pPr>
            <a:r>
              <a:t/>
            </a:r>
            <a:endParaRPr/>
          </a:p>
          <a:p>
            <a:pPr indent="-69850" lvl="3" marL="1028700" rtl="0" algn="l">
              <a:spcBef>
                <a:spcPts val="0"/>
              </a:spcBef>
              <a:spcAft>
                <a:spcPts val="0"/>
              </a:spcAft>
              <a:buSzPts val="1100"/>
              <a:buChar char="●"/>
            </a:pPr>
            <a:r>
              <a:t/>
            </a:r>
            <a:endParaRPr/>
          </a:p>
          <a:p>
            <a:pPr indent="-69850" lvl="4" marL="1371600" rtl="0" algn="l">
              <a:spcBef>
                <a:spcPts val="0"/>
              </a:spcBef>
              <a:spcAft>
                <a:spcPts val="0"/>
              </a:spcAft>
              <a:buSzPts val="1100"/>
              <a:buChar char="○"/>
            </a:pPr>
            <a:r>
              <a:t/>
            </a:r>
            <a:endParaRPr/>
          </a:p>
          <a:p>
            <a:pPr indent="-69850" lvl="5" marL="1714500" rtl="0" algn="l">
              <a:spcBef>
                <a:spcPts val="0"/>
              </a:spcBef>
              <a:spcAft>
                <a:spcPts val="0"/>
              </a:spcAft>
              <a:buSzPts val="1100"/>
              <a:buChar char="■"/>
            </a:pPr>
            <a:r>
              <a:t/>
            </a:r>
            <a:endParaRPr/>
          </a:p>
          <a:p>
            <a:pPr indent="-69850" lvl="6" marL="2057400" rtl="0" algn="l">
              <a:spcBef>
                <a:spcPts val="0"/>
              </a:spcBef>
              <a:spcAft>
                <a:spcPts val="0"/>
              </a:spcAft>
              <a:buSzPts val="1100"/>
              <a:buChar char="●"/>
            </a:pPr>
            <a:r>
              <a:t/>
            </a:r>
            <a:endParaRPr/>
          </a:p>
          <a:p>
            <a:pPr indent="-69850" lvl="7" marL="2400300" rtl="0" algn="l">
              <a:spcBef>
                <a:spcPts val="0"/>
              </a:spcBef>
              <a:spcAft>
                <a:spcPts val="0"/>
              </a:spcAft>
              <a:buSzPts val="1100"/>
              <a:buChar char="○"/>
            </a:pPr>
            <a:r>
              <a:t/>
            </a:r>
            <a:endParaRPr/>
          </a:p>
          <a:p>
            <a:pPr indent="-69850" lvl="8" marL="2743200" rtl="0" algn="l">
              <a:spcBef>
                <a:spcPts val="0"/>
              </a:spcBef>
              <a:spcAft>
                <a:spcPts val="0"/>
              </a:spcAft>
              <a:buSzPts val="1100"/>
              <a:buChar char="■"/>
            </a:pPr>
            <a:r>
              <a:t/>
            </a:r>
            <a:endParaRPr/>
          </a:p>
        </p:txBody>
      </p:sp>
    </p:spTree>
  </p:cSld>
  <p:clrMap accent1="accent1" accent2="accent2" accent3="accent3" accent4="accent4" accent5="accent5" accent6="accent6" bg1="lt1" bg2="dk2" tx1="dk1" tx2="lt2" folHlink="folHlink" hlink="hlink"/>
  <p:sldLayoutIdLst>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2.jp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2.jp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2.jp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2.jp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hyperlink" Target="https://www.kaggle.com/tmdb/tmdb-movie-metadata" TargetMode="External"/><Relationship Id="rId4"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6"/>
          <p:cNvSpPr txBox="1"/>
          <p:nvPr>
            <p:ph type="ctrTitle"/>
          </p:nvPr>
        </p:nvSpPr>
        <p:spPr>
          <a:xfrm>
            <a:off x="1313250" y="790649"/>
            <a:ext cx="6507300" cy="2704200"/>
          </a:xfrm>
          <a:prstGeom prst="rect">
            <a:avLst/>
          </a:prstGeom>
          <a:noFill/>
          <a:ln>
            <a:noFill/>
          </a:ln>
        </p:spPr>
        <p:txBody>
          <a:bodyPr anchorCtr="0" anchor="b" bIns="34275" lIns="68575" spcFirstLastPara="1" rIns="68575" wrap="square" tIns="34275">
            <a:noAutofit/>
          </a:bodyPr>
          <a:lstStyle/>
          <a:p>
            <a:pPr indent="0" lvl="0" marL="0" marR="0" rtl="0" algn="ctr">
              <a:spcBef>
                <a:spcPts val="0"/>
              </a:spcBef>
              <a:spcAft>
                <a:spcPts val="0"/>
              </a:spcAft>
              <a:buClr>
                <a:schemeClr val="lt1"/>
              </a:buClr>
              <a:buFont typeface="Questrial"/>
              <a:buNone/>
            </a:pPr>
            <a:r>
              <a:rPr lang="en" sz="3600">
                <a:solidFill>
                  <a:schemeClr val="lt1"/>
                </a:solidFill>
                <a:latin typeface="Merriweather"/>
                <a:ea typeface="Merriweather"/>
                <a:cs typeface="Merriweather"/>
                <a:sym typeface="Merriweather"/>
              </a:rPr>
              <a:t>Movie Recommendation</a:t>
            </a:r>
            <a:endParaRPr sz="3600">
              <a:solidFill>
                <a:schemeClr val="lt1"/>
              </a:solidFill>
              <a:latin typeface="Merriweather"/>
              <a:ea typeface="Merriweather"/>
              <a:cs typeface="Merriweather"/>
              <a:sym typeface="Merriweather"/>
            </a:endParaRPr>
          </a:p>
          <a:p>
            <a:pPr indent="0" lvl="0" marL="0" marR="0" rtl="0" algn="ctr">
              <a:spcBef>
                <a:spcPts val="0"/>
              </a:spcBef>
              <a:spcAft>
                <a:spcPts val="0"/>
              </a:spcAft>
              <a:buClr>
                <a:schemeClr val="lt1"/>
              </a:buClr>
              <a:buFont typeface="Questrial"/>
              <a:buNone/>
            </a:pPr>
            <a:r>
              <a:rPr lang="en" sz="3600">
                <a:solidFill>
                  <a:schemeClr val="lt1"/>
                </a:solidFill>
                <a:latin typeface="Merriweather"/>
                <a:ea typeface="Merriweather"/>
                <a:cs typeface="Merriweather"/>
                <a:sym typeface="Merriweather"/>
              </a:rPr>
              <a:t>System </a:t>
            </a:r>
            <a:endParaRPr i="0" sz="3600" u="none" cap="none" strike="noStrike">
              <a:solidFill>
                <a:schemeClr val="lt1"/>
              </a:solidFill>
              <a:latin typeface="Merriweather"/>
              <a:ea typeface="Merriweather"/>
              <a:cs typeface="Merriweather"/>
              <a:sym typeface="Merriweather"/>
            </a:endParaRPr>
          </a:p>
        </p:txBody>
      </p:sp>
      <p:sp>
        <p:nvSpPr>
          <p:cNvPr id="147" name="Google Shape;147;p26"/>
          <p:cNvSpPr txBox="1"/>
          <p:nvPr/>
        </p:nvSpPr>
        <p:spPr>
          <a:xfrm>
            <a:off x="2700425" y="3774725"/>
            <a:ext cx="3636300" cy="89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       </a:t>
            </a:r>
            <a:r>
              <a:rPr lang="en">
                <a:solidFill>
                  <a:srgbClr val="FFFFFF"/>
                </a:solidFill>
                <a:latin typeface="Merriweather"/>
                <a:ea typeface="Merriweather"/>
                <a:cs typeface="Merriweather"/>
                <a:sym typeface="Merriweather"/>
              </a:rPr>
              <a:t>Pallavi   Chandanshive</a:t>
            </a:r>
            <a:endParaRPr>
              <a:solidFill>
                <a:srgbClr val="FFFFFF"/>
              </a:solidFill>
              <a:latin typeface="Merriweather"/>
              <a:ea typeface="Merriweather"/>
              <a:cs typeface="Merriweather"/>
              <a:sym typeface="Merriweather"/>
            </a:endParaRPr>
          </a:p>
          <a:p>
            <a:pPr indent="0" lvl="0" marL="0" rtl="0" algn="l">
              <a:spcBef>
                <a:spcPts val="0"/>
              </a:spcBef>
              <a:spcAft>
                <a:spcPts val="0"/>
              </a:spcAft>
              <a:buNone/>
            </a:pPr>
            <a:r>
              <a:rPr lang="en">
                <a:solidFill>
                  <a:srgbClr val="FFFFFF"/>
                </a:solidFill>
                <a:latin typeface="Merriweather"/>
                <a:ea typeface="Merriweather"/>
                <a:cs typeface="Merriweather"/>
                <a:sym typeface="Merriweather"/>
              </a:rPr>
              <a:t>                      Akshay  Pudage </a:t>
            </a:r>
            <a:endParaRPr>
              <a:solidFill>
                <a:srgbClr val="FFFFFF"/>
              </a:solidFill>
              <a:latin typeface="Merriweather"/>
              <a:ea typeface="Merriweather"/>
              <a:cs typeface="Merriweather"/>
              <a:sym typeface="Merriweather"/>
            </a:endParaRPr>
          </a:p>
          <a:p>
            <a:pPr indent="0" lvl="0" marL="0" rtl="0" algn="l">
              <a:spcBef>
                <a:spcPts val="0"/>
              </a:spcBef>
              <a:spcAft>
                <a:spcPts val="0"/>
              </a:spcAft>
              <a:buNone/>
            </a:pPr>
            <a:r>
              <a:rPr lang="en">
                <a:solidFill>
                  <a:srgbClr val="FFFFFF"/>
                </a:solidFill>
                <a:latin typeface="Merriweather"/>
                <a:ea typeface="Merriweather"/>
                <a:cs typeface="Merriweather"/>
                <a:sym typeface="Merriweather"/>
              </a:rPr>
              <a:t>                      Sahil      Pethe</a:t>
            </a:r>
            <a:endParaRPr>
              <a:solidFill>
                <a:srgbClr val="FFFFFF"/>
              </a:solidFill>
              <a:latin typeface="Merriweather"/>
              <a:ea typeface="Merriweather"/>
              <a:cs typeface="Merriweather"/>
              <a:sym typeface="Merriweather"/>
            </a:endParaRPr>
          </a:p>
          <a:p>
            <a:pPr indent="0" lvl="0" marL="0" rtl="0" algn="ctr">
              <a:spcBef>
                <a:spcPts val="0"/>
              </a:spcBef>
              <a:spcAft>
                <a:spcPts val="0"/>
              </a:spcAft>
              <a:buNone/>
            </a:pPr>
            <a:r>
              <a:t/>
            </a:r>
            <a:endParaRPr>
              <a:solidFill>
                <a:srgbClr val="FFFFFF"/>
              </a:solidFill>
            </a:endParaRPr>
          </a:p>
        </p:txBody>
      </p:sp>
      <p:pic>
        <p:nvPicPr>
          <p:cNvPr id="148" name="Google Shape;148;p26"/>
          <p:cNvPicPr preferRelativeResize="0"/>
          <p:nvPr/>
        </p:nvPicPr>
        <p:blipFill>
          <a:blip r:embed="rId3">
            <a:alphaModFix/>
          </a:blip>
          <a:stretch>
            <a:fillRect/>
          </a:stretch>
        </p:blipFill>
        <p:spPr>
          <a:xfrm>
            <a:off x="3288350" y="856475"/>
            <a:ext cx="2460450" cy="1343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5"/>
          <p:cNvSpPr txBox="1"/>
          <p:nvPr>
            <p:ph type="ctrTitle"/>
          </p:nvPr>
        </p:nvSpPr>
        <p:spPr>
          <a:xfrm>
            <a:off x="1313250" y="457200"/>
            <a:ext cx="6507300" cy="867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lang="en" sz="2400">
                <a:solidFill>
                  <a:srgbClr val="FFFFFF"/>
                </a:solidFill>
                <a:latin typeface="Merriweather"/>
                <a:ea typeface="Merriweather"/>
                <a:cs typeface="Merriweather"/>
                <a:sym typeface="Merriweather"/>
              </a:rPr>
              <a:t>CLASSIFICATION DIAGRAM  </a:t>
            </a:r>
            <a:endParaRPr sz="2400">
              <a:solidFill>
                <a:srgbClr val="FFFFFF"/>
              </a:solidFill>
              <a:latin typeface="Merriweather"/>
              <a:ea typeface="Merriweather"/>
              <a:cs typeface="Merriweather"/>
              <a:sym typeface="Merriweather"/>
            </a:endParaRPr>
          </a:p>
        </p:txBody>
      </p:sp>
      <p:pic>
        <p:nvPicPr>
          <p:cNvPr id="211" name="Google Shape;211;p35"/>
          <p:cNvPicPr preferRelativeResize="0"/>
          <p:nvPr/>
        </p:nvPicPr>
        <p:blipFill>
          <a:blip r:embed="rId3">
            <a:alphaModFix/>
          </a:blip>
          <a:stretch>
            <a:fillRect/>
          </a:stretch>
        </p:blipFill>
        <p:spPr>
          <a:xfrm>
            <a:off x="7576850" y="0"/>
            <a:ext cx="1567150" cy="790650"/>
          </a:xfrm>
          <a:prstGeom prst="rect">
            <a:avLst/>
          </a:prstGeom>
          <a:noFill/>
          <a:ln>
            <a:noFill/>
          </a:ln>
        </p:spPr>
      </p:pic>
      <p:pic>
        <p:nvPicPr>
          <p:cNvPr id="212" name="Google Shape;212;p35"/>
          <p:cNvPicPr preferRelativeResize="0"/>
          <p:nvPr/>
        </p:nvPicPr>
        <p:blipFill>
          <a:blip r:embed="rId4">
            <a:alphaModFix/>
          </a:blip>
          <a:stretch>
            <a:fillRect/>
          </a:stretch>
        </p:blipFill>
        <p:spPr>
          <a:xfrm>
            <a:off x="285750" y="1756000"/>
            <a:ext cx="8752551" cy="1631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36"/>
          <p:cNvSpPr txBox="1"/>
          <p:nvPr>
            <p:ph type="ctrTitle"/>
          </p:nvPr>
        </p:nvSpPr>
        <p:spPr>
          <a:xfrm>
            <a:off x="1313250" y="457200"/>
            <a:ext cx="6507300" cy="867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Clr>
                <a:schemeClr val="dk1"/>
              </a:buClr>
              <a:buSzPts val="1100"/>
              <a:buFont typeface="Arial"/>
              <a:buNone/>
            </a:pPr>
            <a:r>
              <a:rPr lang="en" sz="2400">
                <a:solidFill>
                  <a:schemeClr val="lt1"/>
                </a:solidFill>
                <a:latin typeface="Merriweather"/>
                <a:ea typeface="Merriweather"/>
                <a:cs typeface="Merriweather"/>
                <a:sym typeface="Merriweather"/>
              </a:rPr>
              <a:t>RESULT EVALUATION  </a:t>
            </a:r>
            <a:endParaRPr sz="2400">
              <a:solidFill>
                <a:srgbClr val="FFFFFF"/>
              </a:solidFill>
              <a:latin typeface="Merriweather"/>
              <a:ea typeface="Merriweather"/>
              <a:cs typeface="Merriweather"/>
              <a:sym typeface="Merriweather"/>
            </a:endParaRPr>
          </a:p>
        </p:txBody>
      </p:sp>
      <p:sp>
        <p:nvSpPr>
          <p:cNvPr id="218" name="Google Shape;218;p36"/>
          <p:cNvSpPr txBox="1"/>
          <p:nvPr>
            <p:ph idx="1" type="subTitle"/>
          </p:nvPr>
        </p:nvSpPr>
        <p:spPr>
          <a:xfrm>
            <a:off x="1318350" y="1281775"/>
            <a:ext cx="6507300" cy="2829600"/>
          </a:xfrm>
          <a:prstGeom prst="rect">
            <a:avLst/>
          </a:prstGeom>
        </p:spPr>
        <p:txBody>
          <a:bodyPr anchorCtr="0" anchor="t" bIns="68575" lIns="68575" spcFirstLastPara="1" rIns="68575" wrap="square" tIns="68575">
            <a:noAutofit/>
          </a:bodyPr>
          <a:lstStyle/>
          <a:p>
            <a:pPr indent="0" lvl="0" marL="0" rtl="0" algn="ctr">
              <a:spcBef>
                <a:spcPts val="0"/>
              </a:spcBef>
              <a:spcAft>
                <a:spcPts val="0"/>
              </a:spcAft>
              <a:buNone/>
            </a:pPr>
            <a:r>
              <a:t/>
            </a:r>
            <a:endParaRPr sz="2400">
              <a:solidFill>
                <a:schemeClr val="lt1"/>
              </a:solidFill>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 sz="1400">
                <a:solidFill>
                  <a:schemeClr val="lt1"/>
                </a:solidFill>
                <a:latin typeface="Merriweather"/>
                <a:ea typeface="Merriweather"/>
                <a:cs typeface="Merriweather"/>
                <a:sym typeface="Merriweather"/>
              </a:rPr>
              <a:t>VISUALIZATION</a:t>
            </a:r>
            <a:endParaRPr sz="1400">
              <a:solidFill>
                <a:schemeClr val="lt1"/>
              </a:solidFill>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 sz="1400">
                <a:solidFill>
                  <a:schemeClr val="lt1"/>
                </a:solidFill>
                <a:latin typeface="Merriweather"/>
                <a:ea typeface="Merriweather"/>
                <a:cs typeface="Merriweather"/>
                <a:sym typeface="Merriweather"/>
              </a:rPr>
              <a:t>Top 30 Keywords</a:t>
            </a:r>
            <a:endParaRPr sz="1400">
              <a:solidFill>
                <a:schemeClr val="lt1"/>
              </a:solidFill>
              <a:latin typeface="Merriweather"/>
              <a:ea typeface="Merriweather"/>
              <a:cs typeface="Merriweather"/>
              <a:sym typeface="Merriweather"/>
            </a:endParaRPr>
          </a:p>
          <a:p>
            <a:pPr indent="-317500" lvl="1" marL="914400" marR="0" rtl="0" algn="l">
              <a:lnSpc>
                <a:spcPct val="100000"/>
              </a:lnSpc>
              <a:spcBef>
                <a:spcPts val="0"/>
              </a:spcBef>
              <a:spcAft>
                <a:spcPts val="0"/>
              </a:spcAft>
              <a:buClr>
                <a:schemeClr val="lt1"/>
              </a:buClr>
              <a:buSzPts val="1400"/>
              <a:buFont typeface="Merriweather"/>
              <a:buChar char="○"/>
            </a:pPr>
            <a:r>
              <a:rPr lang="en" sz="1400">
                <a:solidFill>
                  <a:schemeClr val="lt1"/>
                </a:solidFill>
                <a:latin typeface="Merriweather"/>
                <a:ea typeface="Merriweather"/>
                <a:cs typeface="Merriweather"/>
                <a:sym typeface="Merriweather"/>
              </a:rPr>
              <a:t>Popular Genres</a:t>
            </a:r>
            <a:endParaRPr sz="1400">
              <a:solidFill>
                <a:schemeClr val="lt1"/>
              </a:solidFill>
              <a:latin typeface="Merriweather"/>
              <a:ea typeface="Merriweather"/>
              <a:cs typeface="Merriweather"/>
              <a:sym typeface="Merriweather"/>
            </a:endParaRPr>
          </a:p>
          <a:p>
            <a:pPr indent="0" lvl="0" marL="457200" marR="0" rtl="0" algn="l">
              <a:lnSpc>
                <a:spcPct val="100000"/>
              </a:lnSpc>
              <a:spcBef>
                <a:spcPts val="0"/>
              </a:spcBef>
              <a:spcAft>
                <a:spcPts val="0"/>
              </a:spcAft>
              <a:buNone/>
            </a:pPr>
            <a:r>
              <a:t/>
            </a:r>
            <a:endParaRPr sz="1400">
              <a:solidFill>
                <a:schemeClr val="lt1"/>
              </a:solidFill>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lang="en" sz="1400">
                <a:solidFill>
                  <a:schemeClr val="lt1"/>
                </a:solidFill>
                <a:latin typeface="Merriweather"/>
                <a:ea typeface="Merriweather"/>
                <a:cs typeface="Merriweather"/>
                <a:sym typeface="Merriweather"/>
              </a:rPr>
              <a:t>RESULTS </a:t>
            </a:r>
            <a:endParaRPr sz="1400">
              <a:solidFill>
                <a:schemeClr val="lt1"/>
              </a:solidFill>
              <a:latin typeface="Merriweather"/>
              <a:ea typeface="Merriweather"/>
              <a:cs typeface="Merriweather"/>
              <a:sym typeface="Merriweather"/>
            </a:endParaRPr>
          </a:p>
          <a:p>
            <a:pPr indent="-317500" lvl="1" marL="914400" rtl="0" algn="l">
              <a:spcBef>
                <a:spcPts val="0"/>
              </a:spcBef>
              <a:spcAft>
                <a:spcPts val="0"/>
              </a:spcAft>
              <a:buSzPts val="1400"/>
              <a:buFont typeface="Merriweather"/>
              <a:buChar char="○"/>
            </a:pPr>
            <a:r>
              <a:rPr lang="en" sz="1400">
                <a:solidFill>
                  <a:schemeClr val="lt1"/>
                </a:solidFill>
                <a:latin typeface="Merriweather"/>
                <a:ea typeface="Merriweather"/>
                <a:cs typeface="Merriweather"/>
                <a:sym typeface="Merriweather"/>
              </a:rPr>
              <a:t>Movie classification based on user's choice from  </a:t>
            </a:r>
            <a:endParaRPr sz="1400">
              <a:solidFill>
                <a:schemeClr val="lt1"/>
              </a:solidFill>
              <a:latin typeface="Merriweather"/>
              <a:ea typeface="Merriweather"/>
              <a:cs typeface="Merriweather"/>
              <a:sym typeface="Merriweather"/>
            </a:endParaRPr>
          </a:p>
          <a:p>
            <a:pPr indent="0" lvl="0" marL="457200" rtl="0" algn="l">
              <a:spcBef>
                <a:spcPts val="0"/>
              </a:spcBef>
              <a:spcAft>
                <a:spcPts val="0"/>
              </a:spcAft>
              <a:buNone/>
            </a:pPr>
            <a:r>
              <a:rPr lang="en" sz="1400">
                <a:solidFill>
                  <a:schemeClr val="lt1"/>
                </a:solidFill>
                <a:latin typeface="Merriweather"/>
                <a:ea typeface="Merriweather"/>
                <a:cs typeface="Merriweather"/>
                <a:sym typeface="Merriweather"/>
              </a:rPr>
              <a:t>	list of movies available in the drop down using k-NN classifier</a:t>
            </a:r>
            <a:endParaRPr sz="1400">
              <a:solidFill>
                <a:schemeClr val="lt1"/>
              </a:solidFill>
              <a:latin typeface="Merriweather"/>
              <a:ea typeface="Merriweather"/>
              <a:cs typeface="Merriweather"/>
              <a:sym typeface="Merriweather"/>
            </a:endParaRPr>
          </a:p>
          <a:p>
            <a:pPr indent="0" lvl="0" marL="0" rtl="0" algn="l">
              <a:spcBef>
                <a:spcPts val="0"/>
              </a:spcBef>
              <a:spcAft>
                <a:spcPts val="0"/>
              </a:spcAft>
              <a:buNone/>
            </a:pPr>
            <a:r>
              <a:t/>
            </a:r>
            <a:endParaRPr sz="1400">
              <a:solidFill>
                <a:schemeClr val="lt1"/>
              </a:solidFill>
              <a:latin typeface="Merriweather"/>
              <a:ea typeface="Merriweather"/>
              <a:cs typeface="Merriweather"/>
              <a:sym typeface="Merriweather"/>
            </a:endParaRPr>
          </a:p>
          <a:p>
            <a:pPr indent="0" lvl="0" marL="0" rtl="0" algn="ctr">
              <a:spcBef>
                <a:spcPts val="0"/>
              </a:spcBef>
              <a:spcAft>
                <a:spcPts val="0"/>
              </a:spcAft>
              <a:buClr>
                <a:schemeClr val="dk1"/>
              </a:buClr>
              <a:buSzPts val="1100"/>
              <a:buFont typeface="Arial"/>
              <a:buNone/>
            </a:pPr>
            <a:r>
              <a:t/>
            </a:r>
            <a:endParaRPr sz="2400">
              <a:solidFill>
                <a:schemeClr val="lt1"/>
              </a:solidFill>
              <a:latin typeface="Merriweather"/>
              <a:ea typeface="Merriweather"/>
              <a:cs typeface="Merriweather"/>
              <a:sym typeface="Merriweather"/>
            </a:endParaRPr>
          </a:p>
          <a:p>
            <a:pPr indent="0" lvl="0" marL="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marR="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100000"/>
              </a:lnSpc>
              <a:spcBef>
                <a:spcPts val="0"/>
              </a:spcBef>
              <a:spcAft>
                <a:spcPts val="0"/>
              </a:spcAft>
              <a:buNone/>
            </a:pPr>
            <a:r>
              <a:rPr lang="en" sz="1400">
                <a:solidFill>
                  <a:srgbClr val="FFFFFF"/>
                </a:solidFill>
                <a:latin typeface="Questrial"/>
                <a:ea typeface="Questrial"/>
                <a:cs typeface="Questrial"/>
                <a:sym typeface="Questrial"/>
              </a:rPr>
              <a:t>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300"/>
              </a:spcBef>
              <a:spcAft>
                <a:spcPts val="500"/>
              </a:spcAft>
              <a:buNone/>
            </a:pPr>
            <a:r>
              <a:t/>
            </a:r>
            <a:endParaRPr sz="1400">
              <a:solidFill>
                <a:srgbClr val="FFFFFF"/>
              </a:solidFill>
              <a:latin typeface="Questrial"/>
              <a:ea typeface="Questrial"/>
              <a:cs typeface="Questrial"/>
              <a:sym typeface="Questrial"/>
            </a:endParaRPr>
          </a:p>
        </p:txBody>
      </p:sp>
      <p:pic>
        <p:nvPicPr>
          <p:cNvPr id="219" name="Google Shape;219;p36"/>
          <p:cNvPicPr preferRelativeResize="0"/>
          <p:nvPr/>
        </p:nvPicPr>
        <p:blipFill>
          <a:blip r:embed="rId3">
            <a:alphaModFix/>
          </a:blip>
          <a:stretch>
            <a:fillRect/>
          </a:stretch>
        </p:blipFill>
        <p:spPr>
          <a:xfrm>
            <a:off x="7576850" y="0"/>
            <a:ext cx="1567150" cy="790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7"/>
          <p:cNvSpPr txBox="1"/>
          <p:nvPr>
            <p:ph type="ctrTitle"/>
          </p:nvPr>
        </p:nvSpPr>
        <p:spPr>
          <a:xfrm>
            <a:off x="1313250" y="363300"/>
            <a:ext cx="6507300" cy="7155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Clr>
                <a:schemeClr val="dk1"/>
              </a:buClr>
              <a:buSzPts val="1100"/>
              <a:buFont typeface="Arial"/>
              <a:buNone/>
            </a:pPr>
            <a:r>
              <a:t/>
            </a:r>
            <a:endParaRPr sz="2400">
              <a:solidFill>
                <a:schemeClr val="lt1"/>
              </a:solidFill>
              <a:latin typeface="Merriweather"/>
              <a:ea typeface="Merriweather"/>
              <a:cs typeface="Merriweather"/>
              <a:sym typeface="Merriweather"/>
            </a:endParaRPr>
          </a:p>
          <a:p>
            <a:pPr indent="0" lvl="0" marL="0" rtl="0" algn="l">
              <a:spcBef>
                <a:spcPts val="0"/>
              </a:spcBef>
              <a:spcAft>
                <a:spcPts val="0"/>
              </a:spcAft>
              <a:buClr>
                <a:schemeClr val="dk1"/>
              </a:buClr>
              <a:buSzPts val="1100"/>
              <a:buFont typeface="Arial"/>
              <a:buNone/>
            </a:pPr>
            <a:r>
              <a:rPr lang="en" sz="2400">
                <a:solidFill>
                  <a:schemeClr val="lt1"/>
                </a:solidFill>
                <a:latin typeface="Merriweather"/>
                <a:ea typeface="Merriweather"/>
                <a:cs typeface="Merriweather"/>
                <a:sym typeface="Merriweather"/>
              </a:rPr>
              <a:t>VISUALIZATION FOR 30 KEYWORDS</a:t>
            </a:r>
            <a:endParaRPr sz="2400">
              <a:solidFill>
                <a:srgbClr val="FFFFFF"/>
              </a:solidFill>
              <a:latin typeface="Merriweather"/>
              <a:ea typeface="Merriweather"/>
              <a:cs typeface="Merriweather"/>
              <a:sym typeface="Merriweather"/>
            </a:endParaRPr>
          </a:p>
        </p:txBody>
      </p:sp>
      <p:sp>
        <p:nvSpPr>
          <p:cNvPr id="225" name="Google Shape;225;p37"/>
          <p:cNvSpPr txBox="1"/>
          <p:nvPr>
            <p:ph idx="1" type="subTitle"/>
          </p:nvPr>
        </p:nvSpPr>
        <p:spPr>
          <a:xfrm>
            <a:off x="1313250" y="1324200"/>
            <a:ext cx="6507300" cy="30192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marR="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100000"/>
              </a:lnSpc>
              <a:spcBef>
                <a:spcPts val="0"/>
              </a:spcBef>
              <a:spcAft>
                <a:spcPts val="0"/>
              </a:spcAft>
              <a:buNone/>
            </a:pPr>
            <a:r>
              <a:rPr lang="en" sz="1400">
                <a:solidFill>
                  <a:srgbClr val="FFFFFF"/>
                </a:solidFill>
                <a:latin typeface="Questrial"/>
                <a:ea typeface="Questrial"/>
                <a:cs typeface="Questrial"/>
                <a:sym typeface="Questrial"/>
              </a:rPr>
              <a:t>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300"/>
              </a:spcBef>
              <a:spcAft>
                <a:spcPts val="500"/>
              </a:spcAft>
              <a:buNone/>
            </a:pPr>
            <a:r>
              <a:t/>
            </a:r>
            <a:endParaRPr sz="1400">
              <a:solidFill>
                <a:srgbClr val="FFFFFF"/>
              </a:solidFill>
              <a:latin typeface="Questrial"/>
              <a:ea typeface="Questrial"/>
              <a:cs typeface="Questrial"/>
              <a:sym typeface="Questrial"/>
            </a:endParaRPr>
          </a:p>
        </p:txBody>
      </p:sp>
      <p:pic>
        <p:nvPicPr>
          <p:cNvPr id="226" name="Google Shape;226;p37"/>
          <p:cNvPicPr preferRelativeResize="0"/>
          <p:nvPr/>
        </p:nvPicPr>
        <p:blipFill>
          <a:blip r:embed="rId3">
            <a:alphaModFix/>
          </a:blip>
          <a:stretch>
            <a:fillRect/>
          </a:stretch>
        </p:blipFill>
        <p:spPr>
          <a:xfrm>
            <a:off x="7576850" y="0"/>
            <a:ext cx="1567150" cy="790650"/>
          </a:xfrm>
          <a:prstGeom prst="rect">
            <a:avLst/>
          </a:prstGeom>
          <a:noFill/>
          <a:ln>
            <a:noFill/>
          </a:ln>
        </p:spPr>
      </p:pic>
      <p:pic>
        <p:nvPicPr>
          <p:cNvPr id="227" name="Google Shape;227;p37"/>
          <p:cNvPicPr preferRelativeResize="0"/>
          <p:nvPr/>
        </p:nvPicPr>
        <p:blipFill>
          <a:blip r:embed="rId4">
            <a:alphaModFix/>
          </a:blip>
          <a:stretch>
            <a:fillRect/>
          </a:stretch>
        </p:blipFill>
        <p:spPr>
          <a:xfrm>
            <a:off x="1429650" y="1111500"/>
            <a:ext cx="5952524" cy="32319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8"/>
          <p:cNvSpPr txBox="1"/>
          <p:nvPr>
            <p:ph type="ctrTitle"/>
          </p:nvPr>
        </p:nvSpPr>
        <p:spPr>
          <a:xfrm>
            <a:off x="1313250" y="457200"/>
            <a:ext cx="6507300" cy="5634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t/>
            </a:r>
            <a:endParaRPr sz="2400">
              <a:solidFill>
                <a:srgbClr val="FFFFFF"/>
              </a:solidFill>
              <a:latin typeface="Merriweather"/>
              <a:ea typeface="Merriweather"/>
              <a:cs typeface="Merriweather"/>
              <a:sym typeface="Merriweather"/>
            </a:endParaRPr>
          </a:p>
          <a:p>
            <a:pPr indent="0" lvl="0" marL="0" rtl="0" algn="l">
              <a:spcBef>
                <a:spcPts val="0"/>
              </a:spcBef>
              <a:spcAft>
                <a:spcPts val="0"/>
              </a:spcAft>
              <a:buNone/>
            </a:pPr>
            <a:r>
              <a:rPr lang="en" sz="2400">
                <a:solidFill>
                  <a:schemeClr val="lt1"/>
                </a:solidFill>
                <a:latin typeface="Merriweather"/>
                <a:ea typeface="Merriweather"/>
                <a:cs typeface="Merriweather"/>
                <a:sym typeface="Merriweather"/>
              </a:rPr>
              <a:t>VISUALIZATION FOR POPULAR GENRES</a:t>
            </a:r>
            <a:endParaRPr sz="2400">
              <a:solidFill>
                <a:srgbClr val="FFFFFF"/>
              </a:solidFill>
              <a:latin typeface="Merriweather"/>
              <a:ea typeface="Merriweather"/>
              <a:cs typeface="Merriweather"/>
              <a:sym typeface="Merriweather"/>
            </a:endParaRPr>
          </a:p>
        </p:txBody>
      </p:sp>
      <p:sp>
        <p:nvSpPr>
          <p:cNvPr id="233" name="Google Shape;233;p38"/>
          <p:cNvSpPr txBox="1"/>
          <p:nvPr>
            <p:ph idx="1" type="subTitle"/>
          </p:nvPr>
        </p:nvSpPr>
        <p:spPr>
          <a:xfrm>
            <a:off x="1053900" y="1020600"/>
            <a:ext cx="6766500" cy="33228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marR="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100000"/>
              </a:lnSpc>
              <a:spcBef>
                <a:spcPts val="0"/>
              </a:spcBef>
              <a:spcAft>
                <a:spcPts val="0"/>
              </a:spcAft>
              <a:buNone/>
            </a:pPr>
            <a:r>
              <a:rPr lang="en" sz="1400">
                <a:solidFill>
                  <a:srgbClr val="FFFFFF"/>
                </a:solidFill>
                <a:latin typeface="Questrial"/>
                <a:ea typeface="Questrial"/>
                <a:cs typeface="Questrial"/>
                <a:sym typeface="Questrial"/>
              </a:rPr>
              <a:t>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300"/>
              </a:spcBef>
              <a:spcAft>
                <a:spcPts val="500"/>
              </a:spcAft>
              <a:buNone/>
            </a:pPr>
            <a:r>
              <a:t/>
            </a:r>
            <a:endParaRPr sz="1400">
              <a:solidFill>
                <a:srgbClr val="FFFFFF"/>
              </a:solidFill>
              <a:latin typeface="Questrial"/>
              <a:ea typeface="Questrial"/>
              <a:cs typeface="Questrial"/>
              <a:sym typeface="Questrial"/>
            </a:endParaRPr>
          </a:p>
        </p:txBody>
      </p:sp>
      <p:pic>
        <p:nvPicPr>
          <p:cNvPr id="234" name="Google Shape;234;p38"/>
          <p:cNvPicPr preferRelativeResize="0"/>
          <p:nvPr/>
        </p:nvPicPr>
        <p:blipFill>
          <a:blip r:embed="rId3">
            <a:alphaModFix/>
          </a:blip>
          <a:stretch>
            <a:fillRect/>
          </a:stretch>
        </p:blipFill>
        <p:spPr>
          <a:xfrm>
            <a:off x="7576850" y="0"/>
            <a:ext cx="1567150" cy="790650"/>
          </a:xfrm>
          <a:prstGeom prst="rect">
            <a:avLst/>
          </a:prstGeom>
          <a:noFill/>
          <a:ln>
            <a:noFill/>
          </a:ln>
        </p:spPr>
      </p:pic>
      <p:pic>
        <p:nvPicPr>
          <p:cNvPr id="235" name="Google Shape;235;p38"/>
          <p:cNvPicPr preferRelativeResize="0"/>
          <p:nvPr/>
        </p:nvPicPr>
        <p:blipFill rotWithShape="1">
          <a:blip r:embed="rId4">
            <a:alphaModFix/>
          </a:blip>
          <a:srcRect b="3540" l="8591" r="7754" t="0"/>
          <a:stretch/>
        </p:blipFill>
        <p:spPr>
          <a:xfrm>
            <a:off x="747450" y="1077550"/>
            <a:ext cx="7649102" cy="3528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39"/>
          <p:cNvSpPr txBox="1"/>
          <p:nvPr>
            <p:ph type="ctrTitle"/>
          </p:nvPr>
        </p:nvSpPr>
        <p:spPr>
          <a:xfrm>
            <a:off x="1313250" y="411650"/>
            <a:ext cx="6507300" cy="4254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lang="en" sz="2400">
                <a:solidFill>
                  <a:srgbClr val="FFFFFF"/>
                </a:solidFill>
                <a:latin typeface="Merriweather"/>
                <a:ea typeface="Merriweather"/>
                <a:cs typeface="Merriweather"/>
                <a:sym typeface="Merriweather"/>
              </a:rPr>
              <a:t>USER QUERY EVALUATION- FRONT END</a:t>
            </a:r>
            <a:endParaRPr sz="2400">
              <a:solidFill>
                <a:srgbClr val="FFFFFF"/>
              </a:solidFill>
              <a:latin typeface="Merriweather"/>
              <a:ea typeface="Merriweather"/>
              <a:cs typeface="Merriweather"/>
              <a:sym typeface="Merriweather"/>
            </a:endParaRPr>
          </a:p>
        </p:txBody>
      </p:sp>
      <p:sp>
        <p:nvSpPr>
          <p:cNvPr id="241" name="Google Shape;241;p39"/>
          <p:cNvSpPr txBox="1"/>
          <p:nvPr>
            <p:ph idx="1" type="subTitle"/>
          </p:nvPr>
        </p:nvSpPr>
        <p:spPr>
          <a:xfrm>
            <a:off x="1313250" y="1062150"/>
            <a:ext cx="6507300" cy="30192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marR="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100000"/>
              </a:lnSpc>
              <a:spcBef>
                <a:spcPts val="0"/>
              </a:spcBef>
              <a:spcAft>
                <a:spcPts val="0"/>
              </a:spcAft>
              <a:buNone/>
            </a:pPr>
            <a:r>
              <a:rPr lang="en" sz="1400">
                <a:solidFill>
                  <a:srgbClr val="FFFFFF"/>
                </a:solidFill>
                <a:latin typeface="Questrial"/>
                <a:ea typeface="Questrial"/>
                <a:cs typeface="Questrial"/>
                <a:sym typeface="Questrial"/>
              </a:rPr>
              <a:t>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300"/>
              </a:spcBef>
              <a:spcAft>
                <a:spcPts val="500"/>
              </a:spcAft>
              <a:buNone/>
            </a:pPr>
            <a:r>
              <a:t/>
            </a:r>
            <a:endParaRPr sz="1400">
              <a:solidFill>
                <a:srgbClr val="FFFFFF"/>
              </a:solidFill>
              <a:latin typeface="Questrial"/>
              <a:ea typeface="Questrial"/>
              <a:cs typeface="Questrial"/>
              <a:sym typeface="Questrial"/>
            </a:endParaRPr>
          </a:p>
        </p:txBody>
      </p:sp>
      <p:pic>
        <p:nvPicPr>
          <p:cNvPr id="242" name="Google Shape;242;p39"/>
          <p:cNvPicPr preferRelativeResize="0"/>
          <p:nvPr/>
        </p:nvPicPr>
        <p:blipFill>
          <a:blip r:embed="rId3">
            <a:alphaModFix/>
          </a:blip>
          <a:stretch>
            <a:fillRect/>
          </a:stretch>
        </p:blipFill>
        <p:spPr>
          <a:xfrm>
            <a:off x="7576850" y="0"/>
            <a:ext cx="1567150" cy="790650"/>
          </a:xfrm>
          <a:prstGeom prst="rect">
            <a:avLst/>
          </a:prstGeom>
          <a:noFill/>
          <a:ln>
            <a:noFill/>
          </a:ln>
        </p:spPr>
      </p:pic>
      <p:pic>
        <p:nvPicPr>
          <p:cNvPr id="243" name="Google Shape;243;p39"/>
          <p:cNvPicPr preferRelativeResize="0"/>
          <p:nvPr/>
        </p:nvPicPr>
        <p:blipFill>
          <a:blip r:embed="rId4">
            <a:alphaModFix/>
          </a:blip>
          <a:stretch>
            <a:fillRect/>
          </a:stretch>
        </p:blipFill>
        <p:spPr>
          <a:xfrm>
            <a:off x="1465200" y="1062150"/>
            <a:ext cx="6211425" cy="35032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40"/>
          <p:cNvSpPr txBox="1"/>
          <p:nvPr>
            <p:ph type="ctrTitle"/>
          </p:nvPr>
        </p:nvSpPr>
        <p:spPr>
          <a:xfrm>
            <a:off x="1313250" y="305300"/>
            <a:ext cx="6507300" cy="5703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lang="en" sz="2400">
                <a:solidFill>
                  <a:srgbClr val="FFFFFF"/>
                </a:solidFill>
                <a:latin typeface="Merriweather"/>
                <a:ea typeface="Merriweather"/>
                <a:cs typeface="Merriweather"/>
                <a:sym typeface="Merriweather"/>
              </a:rPr>
              <a:t>USER QUERY EVALUATION- FRONT END</a:t>
            </a:r>
            <a:endParaRPr sz="2400">
              <a:solidFill>
                <a:srgbClr val="FFFFFF"/>
              </a:solidFill>
              <a:latin typeface="Merriweather"/>
              <a:ea typeface="Merriweather"/>
              <a:cs typeface="Merriweather"/>
              <a:sym typeface="Merriweather"/>
            </a:endParaRPr>
          </a:p>
        </p:txBody>
      </p:sp>
      <p:sp>
        <p:nvSpPr>
          <p:cNvPr id="249" name="Google Shape;249;p40"/>
          <p:cNvSpPr txBox="1"/>
          <p:nvPr>
            <p:ph idx="1" type="subTitle"/>
          </p:nvPr>
        </p:nvSpPr>
        <p:spPr>
          <a:xfrm>
            <a:off x="1313250" y="1324200"/>
            <a:ext cx="6507300" cy="30192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marR="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100000"/>
              </a:lnSpc>
              <a:spcBef>
                <a:spcPts val="0"/>
              </a:spcBef>
              <a:spcAft>
                <a:spcPts val="0"/>
              </a:spcAft>
              <a:buNone/>
            </a:pPr>
            <a:r>
              <a:rPr lang="en" sz="1400">
                <a:solidFill>
                  <a:srgbClr val="FFFFFF"/>
                </a:solidFill>
                <a:latin typeface="Questrial"/>
                <a:ea typeface="Questrial"/>
                <a:cs typeface="Questrial"/>
                <a:sym typeface="Questrial"/>
              </a:rPr>
              <a:t>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300"/>
              </a:spcBef>
              <a:spcAft>
                <a:spcPts val="500"/>
              </a:spcAft>
              <a:buNone/>
            </a:pPr>
            <a:r>
              <a:t/>
            </a:r>
            <a:endParaRPr sz="1400">
              <a:solidFill>
                <a:srgbClr val="FFFFFF"/>
              </a:solidFill>
              <a:latin typeface="Questrial"/>
              <a:ea typeface="Questrial"/>
              <a:cs typeface="Questrial"/>
              <a:sym typeface="Questrial"/>
            </a:endParaRPr>
          </a:p>
        </p:txBody>
      </p:sp>
      <p:pic>
        <p:nvPicPr>
          <p:cNvPr id="250" name="Google Shape;250;p40"/>
          <p:cNvPicPr preferRelativeResize="0"/>
          <p:nvPr/>
        </p:nvPicPr>
        <p:blipFill>
          <a:blip r:embed="rId3">
            <a:alphaModFix/>
          </a:blip>
          <a:stretch>
            <a:fillRect/>
          </a:stretch>
        </p:blipFill>
        <p:spPr>
          <a:xfrm>
            <a:off x="7576850" y="0"/>
            <a:ext cx="1567150" cy="790650"/>
          </a:xfrm>
          <a:prstGeom prst="rect">
            <a:avLst/>
          </a:prstGeom>
          <a:noFill/>
          <a:ln>
            <a:noFill/>
          </a:ln>
        </p:spPr>
      </p:pic>
      <p:pic>
        <p:nvPicPr>
          <p:cNvPr id="251" name="Google Shape;251;p40"/>
          <p:cNvPicPr preferRelativeResize="0"/>
          <p:nvPr/>
        </p:nvPicPr>
        <p:blipFill>
          <a:blip r:embed="rId4">
            <a:alphaModFix/>
          </a:blip>
          <a:stretch>
            <a:fillRect/>
          </a:stretch>
        </p:blipFill>
        <p:spPr>
          <a:xfrm>
            <a:off x="1398775" y="1020750"/>
            <a:ext cx="6355201" cy="34708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41"/>
          <p:cNvSpPr txBox="1"/>
          <p:nvPr>
            <p:ph type="title"/>
          </p:nvPr>
        </p:nvSpPr>
        <p:spPr>
          <a:xfrm>
            <a:off x="857260" y="1703700"/>
            <a:ext cx="7429500" cy="1428600"/>
          </a:xfrm>
          <a:prstGeom prst="rect">
            <a:avLst/>
          </a:prstGeom>
        </p:spPr>
        <p:txBody>
          <a:bodyPr anchorCtr="0" anchor="ctr" bIns="68575" lIns="68575" spcFirstLastPara="1" rIns="68575" wrap="square" tIns="68575">
            <a:noAutofit/>
          </a:bodyPr>
          <a:lstStyle/>
          <a:p>
            <a:pPr indent="0" lvl="0" marL="0" rtl="0" algn="ctr">
              <a:spcBef>
                <a:spcPts val="0"/>
              </a:spcBef>
              <a:spcAft>
                <a:spcPts val="0"/>
              </a:spcAft>
              <a:buNone/>
            </a:pPr>
            <a:r>
              <a:rPr lang="en" sz="4800">
                <a:solidFill>
                  <a:srgbClr val="FFFFFF"/>
                </a:solidFill>
                <a:latin typeface="Merriweather"/>
                <a:ea typeface="Merriweather"/>
                <a:cs typeface="Merriweather"/>
                <a:sym typeface="Merriweather"/>
              </a:rPr>
              <a:t>THANK YOU </a:t>
            </a:r>
            <a:endParaRPr sz="4800">
              <a:solidFill>
                <a:srgbClr val="FFFFFF"/>
              </a:solidFill>
              <a:latin typeface="Merriweather"/>
              <a:ea typeface="Merriweather"/>
              <a:cs typeface="Merriweather"/>
              <a:sym typeface="Merriweather"/>
            </a:endParaRPr>
          </a:p>
        </p:txBody>
      </p:sp>
      <p:pic>
        <p:nvPicPr>
          <p:cNvPr id="257" name="Google Shape;257;p41"/>
          <p:cNvPicPr preferRelativeResize="0"/>
          <p:nvPr/>
        </p:nvPicPr>
        <p:blipFill>
          <a:blip r:embed="rId3">
            <a:alphaModFix/>
          </a:blip>
          <a:stretch>
            <a:fillRect/>
          </a:stretch>
        </p:blipFill>
        <p:spPr>
          <a:xfrm>
            <a:off x="7576850" y="0"/>
            <a:ext cx="1567150" cy="790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7"/>
          <p:cNvSpPr txBox="1"/>
          <p:nvPr>
            <p:ph type="ctrTitle"/>
          </p:nvPr>
        </p:nvSpPr>
        <p:spPr>
          <a:xfrm>
            <a:off x="1313250" y="457200"/>
            <a:ext cx="6507300" cy="867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lang="en" sz="2400">
                <a:solidFill>
                  <a:srgbClr val="FFFFFF"/>
                </a:solidFill>
                <a:latin typeface="Merriweather"/>
                <a:ea typeface="Merriweather"/>
                <a:cs typeface="Merriweather"/>
                <a:sym typeface="Merriweather"/>
              </a:rPr>
              <a:t>OUTLINE</a:t>
            </a:r>
            <a:endParaRPr sz="2400">
              <a:solidFill>
                <a:srgbClr val="FFFFFF"/>
              </a:solidFill>
              <a:latin typeface="Merriweather"/>
              <a:ea typeface="Merriweather"/>
              <a:cs typeface="Merriweather"/>
              <a:sym typeface="Merriweather"/>
            </a:endParaRPr>
          </a:p>
        </p:txBody>
      </p:sp>
      <p:sp>
        <p:nvSpPr>
          <p:cNvPr id="154" name="Google Shape;154;p27"/>
          <p:cNvSpPr txBox="1"/>
          <p:nvPr>
            <p:ph idx="1" type="subTitle"/>
          </p:nvPr>
        </p:nvSpPr>
        <p:spPr>
          <a:xfrm>
            <a:off x="1313250" y="1324200"/>
            <a:ext cx="6507300" cy="3019200"/>
          </a:xfrm>
          <a:prstGeom prst="rect">
            <a:avLst/>
          </a:prstGeom>
        </p:spPr>
        <p:txBody>
          <a:bodyPr anchorCtr="0" anchor="t" bIns="68575" lIns="68575" spcFirstLastPara="1" rIns="68575" wrap="square" tIns="68575">
            <a:noAutofit/>
          </a:bodyPr>
          <a:lstStyle/>
          <a:p>
            <a:pPr indent="-317500" lvl="0" marL="457200" rtl="0" algn="l">
              <a:lnSpc>
                <a:spcPct val="100000"/>
              </a:lnSpc>
              <a:spcBef>
                <a:spcPts val="0"/>
              </a:spcBef>
              <a:spcAft>
                <a:spcPts val="0"/>
              </a:spcAft>
              <a:buClr>
                <a:srgbClr val="FFFFFF"/>
              </a:buClr>
              <a:buSzPts val="1400"/>
              <a:buFont typeface="Merriweather"/>
              <a:buChar char="➢"/>
            </a:pPr>
            <a:r>
              <a:rPr lang="en" sz="1400">
                <a:solidFill>
                  <a:srgbClr val="FFFFFF"/>
                </a:solidFill>
                <a:latin typeface="Merriweather"/>
                <a:ea typeface="Merriweather"/>
                <a:cs typeface="Merriweather"/>
                <a:sym typeface="Merriweather"/>
              </a:rPr>
              <a:t>Background </a:t>
            </a:r>
            <a:endParaRPr sz="1400">
              <a:solidFill>
                <a:srgbClr val="FFFFFF"/>
              </a:solidFill>
              <a:latin typeface="Merriweather"/>
              <a:ea typeface="Merriweather"/>
              <a:cs typeface="Merriweather"/>
              <a:sym typeface="Merriweather"/>
            </a:endParaRPr>
          </a:p>
          <a:p>
            <a:pPr indent="-317500" lvl="0" marL="457200" rtl="0" algn="l">
              <a:lnSpc>
                <a:spcPct val="100000"/>
              </a:lnSpc>
              <a:spcBef>
                <a:spcPts val="0"/>
              </a:spcBef>
              <a:spcAft>
                <a:spcPts val="0"/>
              </a:spcAft>
              <a:buClr>
                <a:srgbClr val="FFFFFF"/>
              </a:buClr>
              <a:buSzPts val="1400"/>
              <a:buFont typeface="Merriweather"/>
              <a:buChar char="➢"/>
            </a:pPr>
            <a:r>
              <a:rPr lang="en" sz="1400">
                <a:solidFill>
                  <a:srgbClr val="FFFFFF"/>
                </a:solidFill>
                <a:latin typeface="Merriweather"/>
                <a:ea typeface="Merriweather"/>
                <a:cs typeface="Merriweather"/>
                <a:sym typeface="Merriweather"/>
              </a:rPr>
              <a:t>Introduction </a:t>
            </a:r>
            <a:endParaRPr sz="1400">
              <a:solidFill>
                <a:srgbClr val="FFFFFF"/>
              </a:solidFill>
              <a:latin typeface="Merriweather"/>
              <a:ea typeface="Merriweather"/>
              <a:cs typeface="Merriweather"/>
              <a:sym typeface="Merriweather"/>
            </a:endParaRPr>
          </a:p>
          <a:p>
            <a:pPr indent="-317500" lvl="1" marL="914400" rtl="0" algn="l">
              <a:lnSpc>
                <a:spcPct val="100000"/>
              </a:lnSpc>
              <a:spcBef>
                <a:spcPts val="0"/>
              </a:spcBef>
              <a:spcAft>
                <a:spcPts val="0"/>
              </a:spcAft>
              <a:buClr>
                <a:srgbClr val="FFFFFF"/>
              </a:buClr>
              <a:buSzPts val="1400"/>
              <a:buFont typeface="Merriweather"/>
              <a:buChar char="○"/>
            </a:pPr>
            <a:r>
              <a:rPr lang="en" sz="1400">
                <a:solidFill>
                  <a:srgbClr val="FFFFFF"/>
                </a:solidFill>
                <a:latin typeface="Merriweather"/>
                <a:ea typeface="Merriweather"/>
                <a:cs typeface="Merriweather"/>
                <a:sym typeface="Merriweather"/>
              </a:rPr>
              <a:t>Project Goals </a:t>
            </a:r>
            <a:endParaRPr sz="1400">
              <a:solidFill>
                <a:srgbClr val="FFFFFF"/>
              </a:solidFill>
              <a:latin typeface="Merriweather"/>
              <a:ea typeface="Merriweather"/>
              <a:cs typeface="Merriweather"/>
              <a:sym typeface="Merriweather"/>
            </a:endParaRPr>
          </a:p>
          <a:p>
            <a:pPr indent="-317500" lvl="1" marL="914400" rtl="0" algn="l">
              <a:lnSpc>
                <a:spcPct val="100000"/>
              </a:lnSpc>
              <a:spcBef>
                <a:spcPts val="0"/>
              </a:spcBef>
              <a:spcAft>
                <a:spcPts val="0"/>
              </a:spcAft>
              <a:buClr>
                <a:srgbClr val="FFFFFF"/>
              </a:buClr>
              <a:buSzPts val="1400"/>
              <a:buFont typeface="Merriweather"/>
              <a:buChar char="○"/>
            </a:pPr>
            <a:r>
              <a:rPr lang="en" sz="1400">
                <a:solidFill>
                  <a:srgbClr val="FFFFFF"/>
                </a:solidFill>
                <a:latin typeface="Merriweather"/>
                <a:ea typeface="Merriweather"/>
                <a:cs typeface="Merriweather"/>
                <a:sym typeface="Merriweather"/>
              </a:rPr>
              <a:t>TMDB Data </a:t>
            </a:r>
            <a:endParaRPr sz="1400">
              <a:solidFill>
                <a:srgbClr val="FFFFFF"/>
              </a:solidFill>
              <a:latin typeface="Merriweather"/>
              <a:ea typeface="Merriweather"/>
              <a:cs typeface="Merriweather"/>
              <a:sym typeface="Merriweather"/>
            </a:endParaRPr>
          </a:p>
          <a:p>
            <a:pPr indent="-317500" lvl="0" marL="457200" rtl="0" algn="l">
              <a:lnSpc>
                <a:spcPct val="100000"/>
              </a:lnSpc>
              <a:spcBef>
                <a:spcPts val="0"/>
              </a:spcBef>
              <a:spcAft>
                <a:spcPts val="0"/>
              </a:spcAft>
              <a:buClr>
                <a:srgbClr val="FFFFFF"/>
              </a:buClr>
              <a:buSzPts val="1400"/>
              <a:buFont typeface="Merriweather"/>
              <a:buChar char="➢"/>
            </a:pPr>
            <a:r>
              <a:rPr lang="en" sz="1400">
                <a:solidFill>
                  <a:srgbClr val="FFFFFF"/>
                </a:solidFill>
                <a:latin typeface="Merriweather"/>
                <a:ea typeface="Merriweather"/>
                <a:cs typeface="Merriweather"/>
                <a:sym typeface="Merriweather"/>
              </a:rPr>
              <a:t>Technical Details </a:t>
            </a:r>
            <a:endParaRPr sz="1400">
              <a:solidFill>
                <a:srgbClr val="FFFFFF"/>
              </a:solidFill>
              <a:latin typeface="Merriweather"/>
              <a:ea typeface="Merriweather"/>
              <a:cs typeface="Merriweather"/>
              <a:sym typeface="Merriweather"/>
            </a:endParaRPr>
          </a:p>
          <a:p>
            <a:pPr indent="-317500" lvl="1" marL="914400" rtl="0" algn="l">
              <a:lnSpc>
                <a:spcPct val="100000"/>
              </a:lnSpc>
              <a:spcBef>
                <a:spcPts val="0"/>
              </a:spcBef>
              <a:spcAft>
                <a:spcPts val="0"/>
              </a:spcAft>
              <a:buClr>
                <a:srgbClr val="FFFFFF"/>
              </a:buClr>
              <a:buSzPts val="1400"/>
              <a:buFont typeface="Merriweather"/>
              <a:buChar char="○"/>
            </a:pPr>
            <a:r>
              <a:rPr lang="en" sz="1400">
                <a:solidFill>
                  <a:srgbClr val="FFFFFF"/>
                </a:solidFill>
                <a:latin typeface="Merriweather"/>
                <a:ea typeface="Merriweather"/>
                <a:cs typeface="Merriweather"/>
                <a:sym typeface="Merriweather"/>
              </a:rPr>
              <a:t>System Architecture</a:t>
            </a:r>
            <a:endParaRPr sz="1400">
              <a:solidFill>
                <a:srgbClr val="FFFFFF"/>
              </a:solidFill>
              <a:latin typeface="Merriweather"/>
              <a:ea typeface="Merriweather"/>
              <a:cs typeface="Merriweather"/>
              <a:sym typeface="Merriweather"/>
            </a:endParaRPr>
          </a:p>
          <a:p>
            <a:pPr indent="-317500" lvl="0" marL="457200" rtl="0" algn="l">
              <a:lnSpc>
                <a:spcPct val="100000"/>
              </a:lnSpc>
              <a:spcBef>
                <a:spcPts val="0"/>
              </a:spcBef>
              <a:spcAft>
                <a:spcPts val="0"/>
              </a:spcAft>
              <a:buClr>
                <a:srgbClr val="FFFFFF"/>
              </a:buClr>
              <a:buSzPts val="1400"/>
              <a:buFont typeface="Merriweather"/>
              <a:buChar char="➢"/>
            </a:pPr>
            <a:r>
              <a:rPr lang="en" sz="1400">
                <a:solidFill>
                  <a:srgbClr val="FFFFFF"/>
                </a:solidFill>
                <a:latin typeface="Merriweather"/>
                <a:ea typeface="Merriweather"/>
                <a:cs typeface="Merriweather"/>
                <a:sym typeface="Merriweather"/>
              </a:rPr>
              <a:t>Methods and Approach</a:t>
            </a:r>
            <a:endParaRPr sz="1400">
              <a:solidFill>
                <a:srgbClr val="FFFFFF"/>
              </a:solidFill>
              <a:latin typeface="Merriweather"/>
              <a:ea typeface="Merriweather"/>
              <a:cs typeface="Merriweather"/>
              <a:sym typeface="Merriweather"/>
            </a:endParaRPr>
          </a:p>
          <a:p>
            <a:pPr indent="-317500" lvl="1" marL="914400" rtl="0" algn="l">
              <a:lnSpc>
                <a:spcPct val="100000"/>
              </a:lnSpc>
              <a:spcBef>
                <a:spcPts val="0"/>
              </a:spcBef>
              <a:spcAft>
                <a:spcPts val="0"/>
              </a:spcAft>
              <a:buClr>
                <a:srgbClr val="FFFFFF"/>
              </a:buClr>
              <a:buSzPts val="1400"/>
              <a:buFont typeface="Merriweather"/>
              <a:buChar char="○"/>
            </a:pPr>
            <a:r>
              <a:rPr lang="en" sz="1400">
                <a:solidFill>
                  <a:srgbClr val="FFFFFF"/>
                </a:solidFill>
                <a:latin typeface="Merriweather"/>
                <a:ea typeface="Merriweather"/>
                <a:cs typeface="Merriweather"/>
                <a:sym typeface="Merriweather"/>
              </a:rPr>
              <a:t>Data collection </a:t>
            </a:r>
            <a:endParaRPr sz="1400">
              <a:solidFill>
                <a:srgbClr val="FFFFFF"/>
              </a:solidFill>
              <a:latin typeface="Merriweather"/>
              <a:ea typeface="Merriweather"/>
              <a:cs typeface="Merriweather"/>
              <a:sym typeface="Merriweather"/>
            </a:endParaRPr>
          </a:p>
          <a:p>
            <a:pPr indent="-317500" lvl="1" marL="914400" rtl="0" algn="l">
              <a:lnSpc>
                <a:spcPct val="100000"/>
              </a:lnSpc>
              <a:spcBef>
                <a:spcPts val="0"/>
              </a:spcBef>
              <a:spcAft>
                <a:spcPts val="0"/>
              </a:spcAft>
              <a:buClr>
                <a:srgbClr val="FFFFFF"/>
              </a:buClr>
              <a:buSzPts val="1400"/>
              <a:buFont typeface="Merriweather"/>
              <a:buChar char="○"/>
            </a:pPr>
            <a:r>
              <a:rPr lang="en" sz="1400">
                <a:solidFill>
                  <a:srgbClr val="FFFFFF"/>
                </a:solidFill>
                <a:latin typeface="Merriweather"/>
                <a:ea typeface="Merriweather"/>
                <a:cs typeface="Merriweather"/>
                <a:sym typeface="Merriweather"/>
              </a:rPr>
              <a:t>Classification </a:t>
            </a:r>
            <a:endParaRPr sz="1400">
              <a:solidFill>
                <a:srgbClr val="FFFFFF"/>
              </a:solidFill>
              <a:latin typeface="Merriweather"/>
              <a:ea typeface="Merriweather"/>
              <a:cs typeface="Merriweather"/>
              <a:sym typeface="Merriweather"/>
            </a:endParaRPr>
          </a:p>
          <a:p>
            <a:pPr indent="-317500" lvl="0" marL="457200" rtl="0" algn="l">
              <a:lnSpc>
                <a:spcPct val="100000"/>
              </a:lnSpc>
              <a:spcBef>
                <a:spcPts val="0"/>
              </a:spcBef>
              <a:spcAft>
                <a:spcPts val="0"/>
              </a:spcAft>
              <a:buClr>
                <a:srgbClr val="FFFFFF"/>
              </a:buClr>
              <a:buSzPts val="1400"/>
              <a:buFont typeface="Merriweather"/>
              <a:buChar char="➢"/>
            </a:pPr>
            <a:r>
              <a:rPr lang="en" sz="1400">
                <a:solidFill>
                  <a:srgbClr val="FFFFFF"/>
                </a:solidFill>
                <a:latin typeface="Merriweather"/>
                <a:ea typeface="Merriweather"/>
                <a:cs typeface="Merriweather"/>
                <a:sym typeface="Merriweather"/>
              </a:rPr>
              <a:t>Results </a:t>
            </a:r>
            <a:endParaRPr sz="1400">
              <a:solidFill>
                <a:srgbClr val="FFFFFF"/>
              </a:solidFill>
              <a:latin typeface="Merriweather"/>
              <a:ea typeface="Merriweather"/>
              <a:cs typeface="Merriweather"/>
              <a:sym typeface="Merriweather"/>
            </a:endParaRPr>
          </a:p>
          <a:p>
            <a:pPr indent="0" lvl="0" marL="457200" rtl="0" algn="l">
              <a:lnSpc>
                <a:spcPct val="100000"/>
              </a:lnSpc>
              <a:spcBef>
                <a:spcPts val="0"/>
              </a:spcBef>
              <a:spcAft>
                <a:spcPts val="0"/>
              </a:spcAft>
              <a:buNone/>
            </a:pPr>
            <a:r>
              <a:t/>
            </a:r>
            <a:endParaRPr sz="1400">
              <a:solidFill>
                <a:srgbClr val="FFFFFF"/>
              </a:solidFill>
              <a:latin typeface="Merriweather"/>
              <a:ea typeface="Merriweather"/>
              <a:cs typeface="Merriweather"/>
              <a:sym typeface="Merriweather"/>
            </a:endParaRPr>
          </a:p>
          <a:p>
            <a:pPr indent="0" lvl="0" marL="0" rtl="0" algn="l">
              <a:lnSpc>
                <a:spcPct val="100000"/>
              </a:lnSpc>
              <a:spcBef>
                <a:spcPts val="0"/>
              </a:spcBef>
              <a:spcAft>
                <a:spcPts val="0"/>
              </a:spcAft>
              <a:buNone/>
            </a:pPr>
            <a:r>
              <a:rPr lang="en" sz="1400">
                <a:solidFill>
                  <a:srgbClr val="FFFFFF"/>
                </a:solidFill>
                <a:latin typeface="Merriweather"/>
                <a:ea typeface="Merriweather"/>
                <a:cs typeface="Merriweather"/>
                <a:sym typeface="Merriweather"/>
              </a:rPr>
              <a:t> </a:t>
            </a:r>
            <a:endParaRPr sz="1400">
              <a:solidFill>
                <a:srgbClr val="FFFFFF"/>
              </a:solidFill>
              <a:latin typeface="Merriweather"/>
              <a:ea typeface="Merriweather"/>
              <a:cs typeface="Merriweather"/>
              <a:sym typeface="Merriweather"/>
            </a:endParaRPr>
          </a:p>
          <a:p>
            <a:pPr indent="0" lvl="0" marL="457200" rtl="0" algn="l">
              <a:lnSpc>
                <a:spcPct val="100000"/>
              </a:lnSpc>
              <a:spcBef>
                <a:spcPts val="0"/>
              </a:spcBef>
              <a:spcAft>
                <a:spcPts val="0"/>
              </a:spcAft>
              <a:buNone/>
            </a:pPr>
            <a:r>
              <a:t/>
            </a:r>
            <a:endParaRPr sz="1400">
              <a:solidFill>
                <a:srgbClr val="FFFFFF"/>
              </a:solidFill>
              <a:latin typeface="Merriweather"/>
              <a:ea typeface="Merriweather"/>
              <a:cs typeface="Merriweather"/>
              <a:sym typeface="Merriweather"/>
            </a:endParaRPr>
          </a:p>
          <a:p>
            <a:pPr indent="0" lvl="0" marL="457200" rtl="0" algn="l">
              <a:lnSpc>
                <a:spcPct val="100000"/>
              </a:lnSpc>
              <a:spcBef>
                <a:spcPts val="0"/>
              </a:spcBef>
              <a:spcAft>
                <a:spcPts val="0"/>
              </a:spcAft>
              <a:buNone/>
            </a:pPr>
            <a:r>
              <a:t/>
            </a:r>
            <a:endParaRPr sz="1400">
              <a:solidFill>
                <a:srgbClr val="FFFFFF"/>
              </a:solidFill>
              <a:latin typeface="Merriweather"/>
              <a:ea typeface="Merriweather"/>
              <a:cs typeface="Merriweather"/>
              <a:sym typeface="Merriweather"/>
            </a:endParaRPr>
          </a:p>
          <a:p>
            <a:pPr indent="0" lvl="0" marL="457200" rtl="0" algn="l">
              <a:lnSpc>
                <a:spcPct val="100000"/>
              </a:lnSpc>
              <a:spcBef>
                <a:spcPts val="0"/>
              </a:spcBef>
              <a:spcAft>
                <a:spcPts val="0"/>
              </a:spcAft>
              <a:buNone/>
            </a:pPr>
            <a:r>
              <a:t/>
            </a:r>
            <a:endParaRPr sz="1400">
              <a:solidFill>
                <a:srgbClr val="FFFFFF"/>
              </a:solidFill>
              <a:latin typeface="Merriweather"/>
              <a:ea typeface="Merriweather"/>
              <a:cs typeface="Merriweather"/>
              <a:sym typeface="Merriweather"/>
            </a:endParaRPr>
          </a:p>
          <a:p>
            <a:pPr indent="0" lvl="0" marL="0" rtl="0" algn="l">
              <a:lnSpc>
                <a:spcPct val="200000"/>
              </a:lnSpc>
              <a:spcBef>
                <a:spcPts val="0"/>
              </a:spcBef>
              <a:spcAft>
                <a:spcPts val="0"/>
              </a:spcAft>
              <a:buNone/>
            </a:pPr>
            <a:r>
              <a:t/>
            </a:r>
            <a:endParaRPr sz="1400">
              <a:solidFill>
                <a:srgbClr val="FFFFFF"/>
              </a:solidFill>
              <a:latin typeface="Merriweather"/>
              <a:ea typeface="Merriweather"/>
              <a:cs typeface="Merriweather"/>
              <a:sym typeface="Merriweather"/>
            </a:endParaRPr>
          </a:p>
          <a:p>
            <a:pPr indent="0" lvl="0" marL="0" rtl="0" algn="l">
              <a:lnSpc>
                <a:spcPct val="200000"/>
              </a:lnSpc>
              <a:spcBef>
                <a:spcPts val="300"/>
              </a:spcBef>
              <a:spcAft>
                <a:spcPts val="500"/>
              </a:spcAft>
              <a:buNone/>
            </a:pPr>
            <a:r>
              <a:t/>
            </a:r>
            <a:endParaRPr sz="1400">
              <a:solidFill>
                <a:srgbClr val="FFFFFF"/>
              </a:solidFill>
              <a:latin typeface="Merriweather"/>
              <a:ea typeface="Merriweather"/>
              <a:cs typeface="Merriweather"/>
              <a:sym typeface="Merriweather"/>
            </a:endParaRPr>
          </a:p>
        </p:txBody>
      </p:sp>
      <p:pic>
        <p:nvPicPr>
          <p:cNvPr id="155" name="Google Shape;155;p27"/>
          <p:cNvPicPr preferRelativeResize="0"/>
          <p:nvPr/>
        </p:nvPicPr>
        <p:blipFill>
          <a:blip r:embed="rId3">
            <a:alphaModFix/>
          </a:blip>
          <a:stretch>
            <a:fillRect/>
          </a:stretch>
        </p:blipFill>
        <p:spPr>
          <a:xfrm>
            <a:off x="7576850" y="0"/>
            <a:ext cx="1567150" cy="790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8"/>
          <p:cNvSpPr txBox="1"/>
          <p:nvPr>
            <p:ph type="ctrTitle"/>
          </p:nvPr>
        </p:nvSpPr>
        <p:spPr>
          <a:xfrm>
            <a:off x="1313250" y="457200"/>
            <a:ext cx="6507300" cy="867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lang="en" sz="2400">
                <a:solidFill>
                  <a:schemeClr val="lt1"/>
                </a:solidFill>
                <a:latin typeface="Merriweather"/>
                <a:ea typeface="Merriweather"/>
                <a:cs typeface="Merriweather"/>
                <a:sym typeface="Merriweather"/>
              </a:rPr>
              <a:t>MOTIVATION</a:t>
            </a:r>
            <a:endParaRPr sz="2400">
              <a:solidFill>
                <a:srgbClr val="FFFFFF"/>
              </a:solidFill>
              <a:latin typeface="Merriweather"/>
              <a:ea typeface="Merriweather"/>
              <a:cs typeface="Merriweather"/>
              <a:sym typeface="Merriweather"/>
            </a:endParaRPr>
          </a:p>
        </p:txBody>
      </p:sp>
      <p:sp>
        <p:nvSpPr>
          <p:cNvPr id="161" name="Google Shape;161;p28"/>
          <p:cNvSpPr txBox="1"/>
          <p:nvPr>
            <p:ph idx="1" type="subTitle"/>
          </p:nvPr>
        </p:nvSpPr>
        <p:spPr>
          <a:xfrm>
            <a:off x="1313250" y="1324200"/>
            <a:ext cx="6507300" cy="30192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rPr lang="en" sz="1400">
                <a:solidFill>
                  <a:srgbClr val="FFFFFF"/>
                </a:solidFill>
                <a:latin typeface="Questrial"/>
                <a:ea typeface="Questrial"/>
                <a:cs typeface="Questrial"/>
                <a:sym typeface="Questrial"/>
              </a:rPr>
              <a:t>We wanted to use the analysis part which was a requirement in our project as an intermediary step to produce results which can directly influence users. This was the motivation behind creating a movie recommendation system where, based on the dataset and the user’s input, we can recommend a set of movies which would directly influence users’ decisions.   </a:t>
            </a:r>
            <a:endParaRPr sz="1400">
              <a:solidFill>
                <a:srgbClr val="FFFFFF"/>
              </a:solidFill>
              <a:latin typeface="Questrial"/>
              <a:ea typeface="Questrial"/>
              <a:cs typeface="Questrial"/>
              <a:sym typeface="Questrial"/>
            </a:endParaRPr>
          </a:p>
          <a:p>
            <a:pPr indent="0" lvl="0" marL="0" marR="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100000"/>
              </a:lnSpc>
              <a:spcBef>
                <a:spcPts val="0"/>
              </a:spcBef>
              <a:spcAft>
                <a:spcPts val="0"/>
              </a:spcAft>
              <a:buNone/>
            </a:pPr>
            <a:r>
              <a:rPr lang="en" sz="1400">
                <a:solidFill>
                  <a:srgbClr val="FFFFFF"/>
                </a:solidFill>
                <a:latin typeface="Questrial"/>
                <a:ea typeface="Questrial"/>
                <a:cs typeface="Questrial"/>
                <a:sym typeface="Questrial"/>
              </a:rPr>
              <a:t>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300"/>
              </a:spcBef>
              <a:spcAft>
                <a:spcPts val="500"/>
              </a:spcAft>
              <a:buNone/>
            </a:pPr>
            <a:r>
              <a:t/>
            </a:r>
            <a:endParaRPr sz="1400">
              <a:solidFill>
                <a:srgbClr val="FFFFFF"/>
              </a:solidFill>
              <a:latin typeface="Questrial"/>
              <a:ea typeface="Questrial"/>
              <a:cs typeface="Questrial"/>
              <a:sym typeface="Questrial"/>
            </a:endParaRPr>
          </a:p>
        </p:txBody>
      </p:sp>
      <p:pic>
        <p:nvPicPr>
          <p:cNvPr id="162" name="Google Shape;162;p28"/>
          <p:cNvPicPr preferRelativeResize="0"/>
          <p:nvPr/>
        </p:nvPicPr>
        <p:blipFill>
          <a:blip r:embed="rId3">
            <a:alphaModFix/>
          </a:blip>
          <a:stretch>
            <a:fillRect/>
          </a:stretch>
        </p:blipFill>
        <p:spPr>
          <a:xfrm>
            <a:off x="7576850" y="0"/>
            <a:ext cx="1567150" cy="790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9"/>
          <p:cNvSpPr txBox="1"/>
          <p:nvPr>
            <p:ph type="ctrTitle"/>
          </p:nvPr>
        </p:nvSpPr>
        <p:spPr>
          <a:xfrm>
            <a:off x="1313250" y="457200"/>
            <a:ext cx="6507300" cy="867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lang="en" sz="2400">
                <a:solidFill>
                  <a:schemeClr val="lt1"/>
                </a:solidFill>
                <a:latin typeface="Merriweather"/>
                <a:ea typeface="Merriweather"/>
                <a:cs typeface="Merriweather"/>
                <a:sym typeface="Merriweather"/>
              </a:rPr>
              <a:t>PROJECT GOALS </a:t>
            </a:r>
            <a:endParaRPr sz="2400">
              <a:solidFill>
                <a:srgbClr val="FFFFFF"/>
              </a:solidFill>
              <a:latin typeface="Merriweather"/>
              <a:ea typeface="Merriweather"/>
              <a:cs typeface="Merriweather"/>
              <a:sym typeface="Merriweather"/>
            </a:endParaRPr>
          </a:p>
        </p:txBody>
      </p:sp>
      <p:sp>
        <p:nvSpPr>
          <p:cNvPr id="168" name="Google Shape;168;p29"/>
          <p:cNvSpPr txBox="1"/>
          <p:nvPr>
            <p:ph idx="1" type="subTitle"/>
          </p:nvPr>
        </p:nvSpPr>
        <p:spPr>
          <a:xfrm>
            <a:off x="1313250" y="1324200"/>
            <a:ext cx="6507300" cy="3019200"/>
          </a:xfrm>
          <a:prstGeom prst="rect">
            <a:avLst/>
          </a:prstGeom>
        </p:spPr>
        <p:txBody>
          <a:bodyPr anchorCtr="0" anchor="t" bIns="68575" lIns="68575" spcFirstLastPara="1" rIns="68575" wrap="square" tIns="68575">
            <a:noAutofit/>
          </a:bodyPr>
          <a:lstStyle/>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To develop an analytical recommendation system that analyzes the movie data set and classifies movies which are similar based on their genres, actors, directors, production company and keywords used for search by the user</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Creating a front end UI directed at the users for easy interaction</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Creating a back end SQL server database for storing/modifying movie entries</a:t>
            </a:r>
            <a:endParaRPr sz="1400">
              <a:solidFill>
                <a:srgbClr val="FFFFFF"/>
              </a:solidFill>
              <a:latin typeface="Questrial"/>
              <a:ea typeface="Questrial"/>
              <a:cs typeface="Questrial"/>
              <a:sym typeface="Questrial"/>
            </a:endParaRPr>
          </a:p>
          <a:p>
            <a:pPr indent="0" lvl="0" marL="0" marR="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100000"/>
              </a:lnSpc>
              <a:spcBef>
                <a:spcPts val="0"/>
              </a:spcBef>
              <a:spcAft>
                <a:spcPts val="0"/>
              </a:spcAft>
              <a:buNone/>
            </a:pPr>
            <a:r>
              <a:rPr lang="en" sz="1400">
                <a:solidFill>
                  <a:srgbClr val="FFFFFF"/>
                </a:solidFill>
                <a:latin typeface="Questrial"/>
                <a:ea typeface="Questrial"/>
                <a:cs typeface="Questrial"/>
                <a:sym typeface="Questrial"/>
              </a:rPr>
              <a:t>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300"/>
              </a:spcBef>
              <a:spcAft>
                <a:spcPts val="500"/>
              </a:spcAft>
              <a:buNone/>
            </a:pPr>
            <a:r>
              <a:t/>
            </a:r>
            <a:endParaRPr sz="1400">
              <a:solidFill>
                <a:srgbClr val="FFFFFF"/>
              </a:solidFill>
              <a:latin typeface="Questrial"/>
              <a:ea typeface="Questrial"/>
              <a:cs typeface="Questrial"/>
              <a:sym typeface="Questrial"/>
            </a:endParaRPr>
          </a:p>
        </p:txBody>
      </p:sp>
      <p:pic>
        <p:nvPicPr>
          <p:cNvPr id="169" name="Google Shape;169;p29"/>
          <p:cNvPicPr preferRelativeResize="0"/>
          <p:nvPr/>
        </p:nvPicPr>
        <p:blipFill>
          <a:blip r:embed="rId3">
            <a:alphaModFix/>
          </a:blip>
          <a:stretch>
            <a:fillRect/>
          </a:stretch>
        </p:blipFill>
        <p:spPr>
          <a:xfrm>
            <a:off x="7576850" y="0"/>
            <a:ext cx="1567150" cy="790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30"/>
          <p:cNvSpPr txBox="1"/>
          <p:nvPr>
            <p:ph type="ctrTitle"/>
          </p:nvPr>
        </p:nvSpPr>
        <p:spPr>
          <a:xfrm>
            <a:off x="1313250" y="457200"/>
            <a:ext cx="6507300" cy="867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lang="en" sz="2400">
                <a:solidFill>
                  <a:schemeClr val="lt1"/>
                </a:solidFill>
                <a:latin typeface="Merriweather"/>
                <a:ea typeface="Merriweather"/>
                <a:cs typeface="Merriweather"/>
                <a:sym typeface="Merriweather"/>
              </a:rPr>
              <a:t>TMDB DATA</a:t>
            </a:r>
            <a:endParaRPr sz="2400">
              <a:solidFill>
                <a:srgbClr val="FFFFFF"/>
              </a:solidFill>
              <a:latin typeface="Merriweather"/>
              <a:ea typeface="Merriweather"/>
              <a:cs typeface="Merriweather"/>
              <a:sym typeface="Merriweather"/>
            </a:endParaRPr>
          </a:p>
        </p:txBody>
      </p:sp>
      <p:sp>
        <p:nvSpPr>
          <p:cNvPr id="175" name="Google Shape;175;p30"/>
          <p:cNvSpPr txBox="1"/>
          <p:nvPr>
            <p:ph idx="1" type="subTitle"/>
          </p:nvPr>
        </p:nvSpPr>
        <p:spPr>
          <a:xfrm>
            <a:off x="1313250" y="1324200"/>
            <a:ext cx="6507300" cy="3019200"/>
          </a:xfrm>
          <a:prstGeom prst="rect">
            <a:avLst/>
          </a:prstGeom>
        </p:spPr>
        <p:txBody>
          <a:bodyPr anchorCtr="0" anchor="t" bIns="68575" lIns="68575" spcFirstLastPara="1" rIns="68575" wrap="square" tIns="68575">
            <a:noAutofit/>
          </a:bodyPr>
          <a:lstStyle/>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The TMDB5000 dataset consists of 5000 movies </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Having attributes such as movie name, cast, crew, genres, budget, revenue, production countries, production companies, languages</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This dataset has a wide variety of movies all the way from the 1930s to the current year </a:t>
            </a:r>
            <a:endParaRPr sz="1400">
              <a:solidFill>
                <a:srgbClr val="FFFFFF"/>
              </a:solidFill>
              <a:latin typeface="Questrial"/>
              <a:ea typeface="Questrial"/>
              <a:cs typeface="Questrial"/>
              <a:sym typeface="Questrial"/>
            </a:endParaRPr>
          </a:p>
          <a:p>
            <a:pPr indent="0" lvl="0" marL="0" marR="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100000"/>
              </a:lnSpc>
              <a:spcBef>
                <a:spcPts val="0"/>
              </a:spcBef>
              <a:spcAft>
                <a:spcPts val="0"/>
              </a:spcAft>
              <a:buNone/>
            </a:pPr>
            <a:r>
              <a:rPr lang="en" sz="1400">
                <a:solidFill>
                  <a:srgbClr val="FFFFFF"/>
                </a:solidFill>
                <a:latin typeface="Questrial"/>
                <a:ea typeface="Questrial"/>
                <a:cs typeface="Questrial"/>
                <a:sym typeface="Questrial"/>
              </a:rPr>
              <a:t>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300"/>
              </a:spcBef>
              <a:spcAft>
                <a:spcPts val="500"/>
              </a:spcAft>
              <a:buNone/>
            </a:pPr>
            <a:r>
              <a:t/>
            </a:r>
            <a:endParaRPr sz="1400">
              <a:solidFill>
                <a:srgbClr val="FFFFFF"/>
              </a:solidFill>
              <a:latin typeface="Questrial"/>
              <a:ea typeface="Questrial"/>
              <a:cs typeface="Questrial"/>
              <a:sym typeface="Questrial"/>
            </a:endParaRPr>
          </a:p>
        </p:txBody>
      </p:sp>
      <p:pic>
        <p:nvPicPr>
          <p:cNvPr id="176" name="Google Shape;176;p30"/>
          <p:cNvPicPr preferRelativeResize="0"/>
          <p:nvPr/>
        </p:nvPicPr>
        <p:blipFill>
          <a:blip r:embed="rId3">
            <a:alphaModFix/>
          </a:blip>
          <a:stretch>
            <a:fillRect/>
          </a:stretch>
        </p:blipFill>
        <p:spPr>
          <a:xfrm>
            <a:off x="7576850" y="0"/>
            <a:ext cx="1567150" cy="790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31"/>
          <p:cNvSpPr txBox="1"/>
          <p:nvPr>
            <p:ph type="ctrTitle"/>
          </p:nvPr>
        </p:nvSpPr>
        <p:spPr>
          <a:xfrm>
            <a:off x="1147100" y="457200"/>
            <a:ext cx="6673500" cy="867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lang="en" sz="2400">
                <a:solidFill>
                  <a:schemeClr val="lt1"/>
                </a:solidFill>
                <a:latin typeface="Merriweather"/>
                <a:ea typeface="Merriweather"/>
                <a:cs typeface="Merriweather"/>
                <a:sym typeface="Merriweather"/>
              </a:rPr>
              <a:t>SYSTEM ARCHITECTURE</a:t>
            </a:r>
            <a:endParaRPr sz="2400">
              <a:solidFill>
                <a:srgbClr val="FFFFFF"/>
              </a:solidFill>
              <a:latin typeface="Merriweather"/>
              <a:ea typeface="Merriweather"/>
              <a:cs typeface="Merriweather"/>
              <a:sym typeface="Merriweather"/>
            </a:endParaRPr>
          </a:p>
        </p:txBody>
      </p:sp>
      <p:sp>
        <p:nvSpPr>
          <p:cNvPr id="182" name="Google Shape;182;p31"/>
          <p:cNvSpPr txBox="1"/>
          <p:nvPr>
            <p:ph idx="1" type="subTitle"/>
          </p:nvPr>
        </p:nvSpPr>
        <p:spPr>
          <a:xfrm>
            <a:off x="2303471" y="1787507"/>
            <a:ext cx="4867200" cy="21315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marR="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100000"/>
              </a:lnSpc>
              <a:spcBef>
                <a:spcPts val="0"/>
              </a:spcBef>
              <a:spcAft>
                <a:spcPts val="0"/>
              </a:spcAft>
              <a:buNone/>
            </a:pPr>
            <a:r>
              <a:rPr lang="en" sz="1400">
                <a:solidFill>
                  <a:srgbClr val="FFFFFF"/>
                </a:solidFill>
                <a:latin typeface="Questrial"/>
                <a:ea typeface="Questrial"/>
                <a:cs typeface="Questrial"/>
                <a:sym typeface="Questrial"/>
              </a:rPr>
              <a:t>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300"/>
              </a:spcBef>
              <a:spcAft>
                <a:spcPts val="500"/>
              </a:spcAft>
              <a:buNone/>
            </a:pPr>
            <a:r>
              <a:t/>
            </a:r>
            <a:endParaRPr sz="1400">
              <a:solidFill>
                <a:srgbClr val="FFFFFF"/>
              </a:solidFill>
              <a:latin typeface="Questrial"/>
              <a:ea typeface="Questrial"/>
              <a:cs typeface="Questrial"/>
              <a:sym typeface="Questrial"/>
            </a:endParaRPr>
          </a:p>
        </p:txBody>
      </p:sp>
      <p:pic>
        <p:nvPicPr>
          <p:cNvPr id="183" name="Google Shape;183;p31"/>
          <p:cNvPicPr preferRelativeResize="0"/>
          <p:nvPr/>
        </p:nvPicPr>
        <p:blipFill>
          <a:blip r:embed="rId3">
            <a:alphaModFix/>
          </a:blip>
          <a:stretch>
            <a:fillRect/>
          </a:stretch>
        </p:blipFill>
        <p:spPr>
          <a:xfrm>
            <a:off x="7576850" y="0"/>
            <a:ext cx="1567150" cy="790650"/>
          </a:xfrm>
          <a:prstGeom prst="rect">
            <a:avLst/>
          </a:prstGeom>
          <a:noFill/>
          <a:ln>
            <a:noFill/>
          </a:ln>
        </p:spPr>
      </p:pic>
      <p:pic>
        <p:nvPicPr>
          <p:cNvPr id="184" name="Google Shape;184;p31"/>
          <p:cNvPicPr preferRelativeResize="0"/>
          <p:nvPr/>
        </p:nvPicPr>
        <p:blipFill>
          <a:blip r:embed="rId4">
            <a:alphaModFix/>
          </a:blip>
          <a:stretch>
            <a:fillRect/>
          </a:stretch>
        </p:blipFill>
        <p:spPr>
          <a:xfrm>
            <a:off x="1147100" y="1324200"/>
            <a:ext cx="6957523" cy="32582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32"/>
          <p:cNvSpPr txBox="1"/>
          <p:nvPr>
            <p:ph type="ctrTitle"/>
          </p:nvPr>
        </p:nvSpPr>
        <p:spPr>
          <a:xfrm>
            <a:off x="1313250" y="457200"/>
            <a:ext cx="6507300" cy="867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lang="en" sz="2400">
                <a:solidFill>
                  <a:schemeClr val="lt1"/>
                </a:solidFill>
                <a:latin typeface="Merriweather"/>
                <a:ea typeface="Merriweather"/>
                <a:cs typeface="Merriweather"/>
                <a:sym typeface="Merriweather"/>
              </a:rPr>
              <a:t>TOOLS AND TECHNOLOGIES USED</a:t>
            </a:r>
            <a:endParaRPr sz="2400">
              <a:solidFill>
                <a:srgbClr val="FFFFFF"/>
              </a:solidFill>
              <a:latin typeface="Merriweather"/>
              <a:ea typeface="Merriweather"/>
              <a:cs typeface="Merriweather"/>
              <a:sym typeface="Merriweather"/>
            </a:endParaRPr>
          </a:p>
        </p:txBody>
      </p:sp>
      <p:sp>
        <p:nvSpPr>
          <p:cNvPr id="190" name="Google Shape;190;p32"/>
          <p:cNvSpPr txBox="1"/>
          <p:nvPr>
            <p:ph idx="1" type="subTitle"/>
          </p:nvPr>
        </p:nvSpPr>
        <p:spPr>
          <a:xfrm>
            <a:off x="1313250" y="1697525"/>
            <a:ext cx="6507300" cy="2646000"/>
          </a:xfrm>
          <a:prstGeom prst="rect">
            <a:avLst/>
          </a:prstGeom>
        </p:spPr>
        <p:txBody>
          <a:bodyPr anchorCtr="0" anchor="t" bIns="68575" lIns="68575" spcFirstLastPara="1" rIns="68575" wrap="square" tIns="68575">
            <a:noAutofit/>
          </a:bodyPr>
          <a:lstStyle/>
          <a:p>
            <a:pPr indent="-317500" lvl="0" marL="457200" rtl="0" algn="l">
              <a:lnSpc>
                <a:spcPct val="100000"/>
              </a:lnSpc>
              <a:spcBef>
                <a:spcPts val="0"/>
              </a:spcBef>
              <a:spcAft>
                <a:spcPts val="0"/>
              </a:spcAft>
              <a:buClr>
                <a:srgbClr val="FFFFFF"/>
              </a:buClr>
              <a:buSzPts val="1400"/>
              <a:buFont typeface="Questrial"/>
              <a:buChar char="➢"/>
            </a:pPr>
            <a:r>
              <a:rPr b="1" lang="en" sz="1400">
                <a:solidFill>
                  <a:srgbClr val="FFFFFF"/>
                </a:solidFill>
                <a:latin typeface="Questrial"/>
                <a:ea typeface="Questrial"/>
                <a:cs typeface="Questrial"/>
                <a:sym typeface="Questrial"/>
              </a:rPr>
              <a:t>Django server </a:t>
            </a:r>
            <a:r>
              <a:rPr lang="en" sz="1400">
                <a:solidFill>
                  <a:srgbClr val="FFFFFF"/>
                </a:solidFill>
                <a:latin typeface="Questrial"/>
                <a:ea typeface="Questrial"/>
                <a:cs typeface="Questrial"/>
                <a:sym typeface="Questrial"/>
              </a:rPr>
              <a:t>for the front end UI on localhost</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b="1" lang="en" sz="1400">
                <a:solidFill>
                  <a:srgbClr val="FFFFFF"/>
                </a:solidFill>
                <a:latin typeface="Questrial"/>
                <a:ea typeface="Questrial"/>
                <a:cs typeface="Questrial"/>
                <a:sym typeface="Questrial"/>
              </a:rPr>
              <a:t>PostgreSQL server</a:t>
            </a:r>
            <a:r>
              <a:rPr lang="en" sz="1400">
                <a:solidFill>
                  <a:srgbClr val="FFFFFF"/>
                </a:solidFill>
                <a:latin typeface="Questrial"/>
                <a:ea typeface="Questrial"/>
                <a:cs typeface="Questrial"/>
                <a:sym typeface="Questrial"/>
              </a:rPr>
              <a:t> for hosting the database and handling connections</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b="1" lang="en" sz="1400">
                <a:solidFill>
                  <a:srgbClr val="FFFFFF"/>
                </a:solidFill>
                <a:latin typeface="Questrial"/>
                <a:ea typeface="Questrial"/>
                <a:cs typeface="Questrial"/>
                <a:sym typeface="Questrial"/>
              </a:rPr>
              <a:t>Pandas</a:t>
            </a:r>
            <a:r>
              <a:rPr lang="en" sz="1400">
                <a:solidFill>
                  <a:srgbClr val="FFFFFF"/>
                </a:solidFill>
                <a:latin typeface="Questrial"/>
                <a:ea typeface="Questrial"/>
                <a:cs typeface="Questrial"/>
                <a:sym typeface="Questrial"/>
              </a:rPr>
              <a:t> library for data manipulation by loading data set into data frames</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b="1" lang="en" sz="1400">
                <a:solidFill>
                  <a:srgbClr val="FFFFFF"/>
                </a:solidFill>
                <a:latin typeface="Questrial"/>
                <a:ea typeface="Questrial"/>
                <a:cs typeface="Questrial"/>
                <a:sym typeface="Questrial"/>
              </a:rPr>
              <a:t>Psycopg2</a:t>
            </a:r>
            <a:r>
              <a:rPr lang="en" sz="1400">
                <a:solidFill>
                  <a:srgbClr val="FFFFFF"/>
                </a:solidFill>
                <a:latin typeface="Questrial"/>
                <a:ea typeface="Questrial"/>
                <a:cs typeface="Questrial"/>
                <a:sym typeface="Questrial"/>
              </a:rPr>
              <a:t> for database creation and SQL query execution in python code</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b="1" lang="en" sz="1400">
                <a:solidFill>
                  <a:srgbClr val="FFFFFF"/>
                </a:solidFill>
                <a:latin typeface="Questrial"/>
                <a:ea typeface="Questrial"/>
                <a:cs typeface="Questrial"/>
                <a:sym typeface="Questrial"/>
              </a:rPr>
              <a:t>Sqlalchemy</a:t>
            </a:r>
            <a:r>
              <a:rPr lang="en" sz="1400">
                <a:solidFill>
                  <a:srgbClr val="FFFFFF"/>
                </a:solidFill>
                <a:latin typeface="Questrial"/>
                <a:ea typeface="Questrial"/>
                <a:cs typeface="Questrial"/>
                <a:sym typeface="Questrial"/>
              </a:rPr>
              <a:t> for </a:t>
            </a:r>
            <a:r>
              <a:rPr lang="en" sz="1400">
                <a:solidFill>
                  <a:schemeClr val="lt1"/>
                </a:solidFill>
                <a:latin typeface="Questrial"/>
                <a:ea typeface="Questrial"/>
                <a:cs typeface="Questrial"/>
                <a:sym typeface="Questrial"/>
              </a:rPr>
              <a:t>loading data from CSV files and storing it in the database, then extracting data from the database to usable data frame format</a:t>
            </a:r>
            <a:endParaRPr sz="1400">
              <a:solidFill>
                <a:schemeClr val="lt1"/>
              </a:solidFill>
              <a:latin typeface="Questrial"/>
              <a:ea typeface="Questrial"/>
              <a:cs typeface="Questrial"/>
              <a:sym typeface="Questrial"/>
            </a:endParaRPr>
          </a:p>
          <a:p>
            <a:pPr indent="-317500" lvl="0" marL="457200" rtl="0" algn="l">
              <a:lnSpc>
                <a:spcPct val="100000"/>
              </a:lnSpc>
              <a:spcBef>
                <a:spcPts val="0"/>
              </a:spcBef>
              <a:spcAft>
                <a:spcPts val="0"/>
              </a:spcAft>
              <a:buClr>
                <a:schemeClr val="lt1"/>
              </a:buClr>
              <a:buSzPts val="1400"/>
              <a:buFont typeface="Questrial"/>
              <a:buChar char="➢"/>
            </a:pPr>
            <a:r>
              <a:rPr lang="en" sz="1400">
                <a:solidFill>
                  <a:schemeClr val="lt1"/>
                </a:solidFill>
                <a:latin typeface="Questrial"/>
                <a:ea typeface="Questrial"/>
                <a:cs typeface="Questrial"/>
                <a:sym typeface="Questrial"/>
              </a:rPr>
              <a:t>SciKit library in Python for k-Nearest Neighbor classifier.</a:t>
            </a:r>
            <a:endParaRPr sz="1400">
              <a:solidFill>
                <a:schemeClr val="lt1"/>
              </a:solidFill>
              <a:latin typeface="Questrial"/>
              <a:ea typeface="Questrial"/>
              <a:cs typeface="Questrial"/>
              <a:sym typeface="Questrial"/>
            </a:endParaRPr>
          </a:p>
          <a:p>
            <a:pPr indent="-317500" lvl="0" marL="457200" rtl="0" algn="l">
              <a:lnSpc>
                <a:spcPct val="100000"/>
              </a:lnSpc>
              <a:spcBef>
                <a:spcPts val="0"/>
              </a:spcBef>
              <a:spcAft>
                <a:spcPts val="0"/>
              </a:spcAft>
              <a:buClr>
                <a:schemeClr val="lt1"/>
              </a:buClr>
              <a:buSzPts val="1400"/>
              <a:buFont typeface="Questrial"/>
              <a:buChar char="➢"/>
            </a:pPr>
            <a:r>
              <a:rPr lang="en" sz="1400">
                <a:solidFill>
                  <a:schemeClr val="lt1"/>
                </a:solidFill>
                <a:latin typeface="Questrial"/>
                <a:ea typeface="Questrial"/>
                <a:cs typeface="Questrial"/>
                <a:sym typeface="Questrial"/>
              </a:rPr>
              <a:t>Matplotlib library in Python for plotting graphs for visualization.</a:t>
            </a:r>
            <a:endParaRPr sz="1400">
              <a:solidFill>
                <a:schemeClr val="lt1"/>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100000"/>
              </a:lnSpc>
              <a:spcBef>
                <a:spcPts val="0"/>
              </a:spcBef>
              <a:spcAft>
                <a:spcPts val="0"/>
              </a:spcAft>
              <a:buNone/>
            </a:pPr>
            <a:r>
              <a:rPr lang="en" sz="1400">
                <a:solidFill>
                  <a:srgbClr val="FFFFFF"/>
                </a:solidFill>
                <a:latin typeface="Questrial"/>
                <a:ea typeface="Questrial"/>
                <a:cs typeface="Questrial"/>
                <a:sym typeface="Questrial"/>
              </a:rPr>
              <a:t>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457200" rtl="0" algn="l">
              <a:lnSpc>
                <a:spcPct val="1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0"/>
              </a:spcBef>
              <a:spcAft>
                <a:spcPts val="0"/>
              </a:spcAft>
              <a:buNone/>
            </a:pPr>
            <a:r>
              <a:t/>
            </a:r>
            <a:endParaRPr sz="1400">
              <a:solidFill>
                <a:srgbClr val="FFFFFF"/>
              </a:solidFill>
              <a:latin typeface="Questrial"/>
              <a:ea typeface="Questrial"/>
              <a:cs typeface="Questrial"/>
              <a:sym typeface="Questrial"/>
            </a:endParaRPr>
          </a:p>
          <a:p>
            <a:pPr indent="0" lvl="0" marL="0" rtl="0" algn="l">
              <a:lnSpc>
                <a:spcPct val="200000"/>
              </a:lnSpc>
              <a:spcBef>
                <a:spcPts val="300"/>
              </a:spcBef>
              <a:spcAft>
                <a:spcPts val="500"/>
              </a:spcAft>
              <a:buNone/>
            </a:pPr>
            <a:r>
              <a:t/>
            </a:r>
            <a:endParaRPr sz="1400">
              <a:solidFill>
                <a:srgbClr val="FFFFFF"/>
              </a:solidFill>
              <a:latin typeface="Questrial"/>
              <a:ea typeface="Questrial"/>
              <a:cs typeface="Questrial"/>
              <a:sym typeface="Questrial"/>
            </a:endParaRPr>
          </a:p>
        </p:txBody>
      </p:sp>
      <p:pic>
        <p:nvPicPr>
          <p:cNvPr id="191" name="Google Shape;191;p32"/>
          <p:cNvPicPr preferRelativeResize="0"/>
          <p:nvPr/>
        </p:nvPicPr>
        <p:blipFill>
          <a:blip r:embed="rId3">
            <a:alphaModFix/>
          </a:blip>
          <a:stretch>
            <a:fillRect/>
          </a:stretch>
        </p:blipFill>
        <p:spPr>
          <a:xfrm>
            <a:off x="7576850" y="0"/>
            <a:ext cx="1567150" cy="790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3"/>
          <p:cNvSpPr txBox="1"/>
          <p:nvPr>
            <p:ph type="ctrTitle"/>
          </p:nvPr>
        </p:nvSpPr>
        <p:spPr>
          <a:xfrm>
            <a:off x="1313250" y="457200"/>
            <a:ext cx="6507300" cy="867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lang="en" sz="2400">
                <a:solidFill>
                  <a:srgbClr val="FFFFFF"/>
                </a:solidFill>
                <a:latin typeface="Merriweather"/>
                <a:ea typeface="Merriweather"/>
                <a:cs typeface="Merriweather"/>
                <a:sym typeface="Merriweather"/>
              </a:rPr>
              <a:t>DATA COLLECTION AND PREPARATION</a:t>
            </a:r>
            <a:endParaRPr sz="2400">
              <a:solidFill>
                <a:srgbClr val="FFFFFF"/>
              </a:solidFill>
              <a:latin typeface="Merriweather"/>
              <a:ea typeface="Merriweather"/>
              <a:cs typeface="Merriweather"/>
              <a:sym typeface="Merriweather"/>
            </a:endParaRPr>
          </a:p>
        </p:txBody>
      </p:sp>
      <p:sp>
        <p:nvSpPr>
          <p:cNvPr id="197" name="Google Shape;197;p33"/>
          <p:cNvSpPr txBox="1"/>
          <p:nvPr>
            <p:ph idx="1" type="subTitle"/>
          </p:nvPr>
        </p:nvSpPr>
        <p:spPr>
          <a:xfrm>
            <a:off x="1313250" y="1324200"/>
            <a:ext cx="6507300" cy="3019200"/>
          </a:xfrm>
          <a:prstGeom prst="rect">
            <a:avLst/>
          </a:prstGeom>
        </p:spPr>
        <p:txBody>
          <a:bodyPr anchorCtr="0" anchor="t" bIns="68575" lIns="68575" spcFirstLastPara="1" rIns="68575" wrap="square" tIns="68575">
            <a:noAutofit/>
          </a:bodyPr>
          <a:lstStyle/>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The dataset was collected from </a:t>
            </a:r>
            <a:r>
              <a:rPr lang="en" sz="1400" u="sng">
                <a:solidFill>
                  <a:schemeClr val="hlink"/>
                </a:solidFill>
                <a:latin typeface="Questrial"/>
                <a:ea typeface="Questrial"/>
                <a:cs typeface="Questrial"/>
                <a:sym typeface="Questrial"/>
                <a:hlinkClick r:id="rId3"/>
              </a:rPr>
              <a:t>https://www.kaggle.com/tmdb/tmdb-movie-metadata</a:t>
            </a:r>
            <a:r>
              <a:rPr lang="en" sz="1400">
                <a:solidFill>
                  <a:srgbClr val="FFFFFF"/>
                </a:solidFill>
                <a:latin typeface="Questrial"/>
                <a:ea typeface="Questrial"/>
                <a:cs typeface="Questrial"/>
                <a:sym typeface="Questrial"/>
              </a:rPr>
              <a:t> named ‘Tmdb5000’ consisting of 5000 records</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The dataset contained nested JSON tags which needed to be structured correctly in CSV format</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After removing the nested JSON fields, the obtained CSVs were split into different tables while considering normalization, data redundancy and dependencies and again stored in CSV format</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These were then loaded into PostgreSQL server database named ‘tmdb’ after which we can readily add or delete records as and when the system needs </a:t>
            </a:r>
            <a:endParaRPr sz="1400">
              <a:solidFill>
                <a:srgbClr val="FFFFFF"/>
              </a:solidFill>
              <a:latin typeface="Questrial"/>
              <a:ea typeface="Questrial"/>
              <a:cs typeface="Questrial"/>
              <a:sym typeface="Questrial"/>
            </a:endParaRPr>
          </a:p>
        </p:txBody>
      </p:sp>
      <p:pic>
        <p:nvPicPr>
          <p:cNvPr id="198" name="Google Shape;198;p33"/>
          <p:cNvPicPr preferRelativeResize="0"/>
          <p:nvPr/>
        </p:nvPicPr>
        <p:blipFill>
          <a:blip r:embed="rId4">
            <a:alphaModFix/>
          </a:blip>
          <a:stretch>
            <a:fillRect/>
          </a:stretch>
        </p:blipFill>
        <p:spPr>
          <a:xfrm>
            <a:off x="7576850" y="0"/>
            <a:ext cx="1567150" cy="790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34"/>
          <p:cNvSpPr txBox="1"/>
          <p:nvPr>
            <p:ph type="ctrTitle"/>
          </p:nvPr>
        </p:nvSpPr>
        <p:spPr>
          <a:xfrm>
            <a:off x="1313250" y="457200"/>
            <a:ext cx="6507300" cy="867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lang="en" sz="2400">
                <a:solidFill>
                  <a:srgbClr val="FFFFFF"/>
                </a:solidFill>
                <a:latin typeface="Merriweather"/>
                <a:ea typeface="Merriweather"/>
                <a:cs typeface="Merriweather"/>
                <a:sym typeface="Merriweather"/>
              </a:rPr>
              <a:t>CLASSIFICATION APPROACH </a:t>
            </a:r>
            <a:endParaRPr sz="2400">
              <a:solidFill>
                <a:srgbClr val="FFFFFF"/>
              </a:solidFill>
              <a:latin typeface="Merriweather"/>
              <a:ea typeface="Merriweather"/>
              <a:cs typeface="Merriweather"/>
              <a:sym typeface="Merriweather"/>
            </a:endParaRPr>
          </a:p>
        </p:txBody>
      </p:sp>
      <p:sp>
        <p:nvSpPr>
          <p:cNvPr id="204" name="Google Shape;204;p34"/>
          <p:cNvSpPr txBox="1"/>
          <p:nvPr>
            <p:ph idx="1" type="subTitle"/>
          </p:nvPr>
        </p:nvSpPr>
        <p:spPr>
          <a:xfrm>
            <a:off x="1313250" y="1378200"/>
            <a:ext cx="6587400" cy="3010800"/>
          </a:xfrm>
          <a:prstGeom prst="rect">
            <a:avLst/>
          </a:prstGeom>
        </p:spPr>
        <p:txBody>
          <a:bodyPr anchorCtr="0" anchor="t" bIns="68575" lIns="68575" spcFirstLastPara="1" rIns="68575" wrap="square" tIns="68575">
            <a:noAutofit/>
          </a:bodyPr>
          <a:lstStyle/>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For classification, attributes genre, keywords, top three actors, a director and a production company were used for recommending movies to user.</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Metadata of user selected movie is extracted and compared with all the movies in the dataset by building a matrix of binary columns for each metadata. If a metadata column matches, the value for that metadata column is set to 1.</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The matrix is then fed to k-Nearest Neighbor classifier which uses Euclidean distance metric to yield 10 similar movies.</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These movies are ranked according to the average votes and returned to the frontend to be displayed to the user.</a:t>
            </a:r>
            <a:endParaRPr sz="1400">
              <a:solidFill>
                <a:srgbClr val="FFFFFF"/>
              </a:solidFill>
              <a:latin typeface="Questrial"/>
              <a:ea typeface="Questrial"/>
              <a:cs typeface="Questrial"/>
              <a:sym typeface="Questrial"/>
            </a:endParaRPr>
          </a:p>
          <a:p>
            <a:pPr indent="-317500" lvl="0" marL="457200" rtl="0" algn="l">
              <a:lnSpc>
                <a:spcPct val="100000"/>
              </a:lnSpc>
              <a:spcBef>
                <a:spcPts val="0"/>
              </a:spcBef>
              <a:spcAft>
                <a:spcPts val="0"/>
              </a:spcAft>
              <a:buClr>
                <a:srgbClr val="FFFFFF"/>
              </a:buClr>
              <a:buSzPts val="1400"/>
              <a:buFont typeface="Questrial"/>
              <a:buChar char="➢"/>
            </a:pPr>
            <a:r>
              <a:rPr lang="en" sz="1400">
                <a:solidFill>
                  <a:srgbClr val="FFFFFF"/>
                </a:solidFill>
                <a:latin typeface="Questrial"/>
                <a:ea typeface="Questrial"/>
                <a:cs typeface="Questrial"/>
                <a:sym typeface="Questrial"/>
              </a:rPr>
              <a:t>Limited attributes were selected for classification to avoid high computation time. </a:t>
            </a:r>
            <a:endParaRPr sz="1400">
              <a:solidFill>
                <a:srgbClr val="FFFFFF"/>
              </a:solidFill>
              <a:latin typeface="Questrial"/>
              <a:ea typeface="Questrial"/>
              <a:cs typeface="Questrial"/>
              <a:sym typeface="Questrial"/>
            </a:endParaRPr>
          </a:p>
        </p:txBody>
      </p:sp>
      <p:pic>
        <p:nvPicPr>
          <p:cNvPr id="205" name="Google Shape;205;p34"/>
          <p:cNvPicPr preferRelativeResize="0"/>
          <p:nvPr/>
        </p:nvPicPr>
        <p:blipFill>
          <a:blip r:embed="rId3">
            <a:alphaModFix/>
          </a:blip>
          <a:stretch>
            <a:fillRect/>
          </a:stretch>
        </p:blipFill>
        <p:spPr>
          <a:xfrm>
            <a:off x="7576850" y="0"/>
            <a:ext cx="1567150" cy="790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esh">
  <a:themeElements>
    <a:clrScheme name="Mesh">
      <a:dk1>
        <a:srgbClr val="000000"/>
      </a:dk1>
      <a:lt1>
        <a:srgbClr val="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